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ppt/tags/tag32.xml" ContentType="application/vnd.openxmlformats-officedocument.presentationml.tags+xml"/>
  <Override PartName="/ppt/notesSlides/notesSlide30.xml" ContentType="application/vnd.openxmlformats-officedocument.presentationml.notesSlide+xml"/>
  <Override PartName="/ppt/tags/tag33.xml" ContentType="application/vnd.openxmlformats-officedocument.presentationml.tags+xml"/>
  <Override PartName="/ppt/notesSlides/notesSlide31.xml" ContentType="application/vnd.openxmlformats-officedocument.presentationml.notesSlide+xml"/>
  <Override PartName="/ppt/tags/tag34.xml" ContentType="application/vnd.openxmlformats-officedocument.presentationml.tags+xml"/>
  <Override PartName="/ppt/notesSlides/notesSlide3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83" r:id="rId2"/>
    <p:sldId id="386" r:id="rId3"/>
    <p:sldId id="391" r:id="rId4"/>
    <p:sldId id="427" r:id="rId5"/>
    <p:sldId id="428" r:id="rId6"/>
    <p:sldId id="430" r:id="rId7"/>
    <p:sldId id="426" r:id="rId8"/>
    <p:sldId id="392" r:id="rId9"/>
    <p:sldId id="393" r:id="rId10"/>
    <p:sldId id="394" r:id="rId11"/>
    <p:sldId id="395" r:id="rId12"/>
    <p:sldId id="396" r:id="rId13"/>
    <p:sldId id="397" r:id="rId14"/>
    <p:sldId id="388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389" r:id="rId23"/>
    <p:sldId id="405" r:id="rId24"/>
    <p:sldId id="406" r:id="rId25"/>
    <p:sldId id="409" r:id="rId26"/>
    <p:sldId id="416" r:id="rId27"/>
    <p:sldId id="413" r:id="rId28"/>
    <p:sldId id="414" r:id="rId29"/>
    <p:sldId id="415" r:id="rId30"/>
    <p:sldId id="325" r:id="rId31"/>
    <p:sldId id="417" r:id="rId32"/>
    <p:sldId id="418" r:id="rId33"/>
    <p:sldId id="385" r:id="rId34"/>
    <p:sldId id="326" r:id="rId35"/>
    <p:sldId id="425" r:id="rId36"/>
    <p:sldId id="419" r:id="rId37"/>
    <p:sldId id="420" r:id="rId38"/>
    <p:sldId id="421" r:id="rId39"/>
    <p:sldId id="422" r:id="rId40"/>
    <p:sldId id="423" r:id="rId41"/>
    <p:sldId id="431" r:id="rId42"/>
    <p:sldId id="432" r:id="rId43"/>
    <p:sldId id="433" r:id="rId44"/>
  </p:sldIdLst>
  <p:sldSz cx="12192000" cy="6858000"/>
  <p:notesSz cx="6858000" cy="9144000"/>
  <p:embeddedFontLst>
    <p:embeddedFont>
      <p:font typeface="Roboto Condensed" panose="02000000000000000000" pitchFamily="2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Segoe UI Black" panose="020B0A02040204020203" pitchFamily="34" charset="0"/>
      <p:bold r:id="rId54"/>
      <p:boldItalic r:id="rId55"/>
    </p:embeddedFont>
    <p:embeddedFont>
      <p:font typeface="Roboto Condensed Light" panose="02000000000000000000" pitchFamily="2" charset="0"/>
      <p:regular r:id="rId56"/>
      <p:italic r:id="rId57"/>
    </p:embeddedFont>
    <p:embeddedFont>
      <p:font typeface="Wingdings 3" panose="05040102010807070707" pitchFamily="18" charset="2"/>
      <p:regular r:id="rId58"/>
    </p:embeddedFont>
  </p:embeddedFontLst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q/0yE2fOWZFiopM5G0Y2Q==" hashData="c7qzfwdbgOxys7NDT0vLG1C0TTaq6wzO+ywrd4VLxPubGUMShDjMXO2Vnj1zglu9bYCfwdYkMAfYzh5WvDwPAA=="/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Windows User" initials="WU" lastIdx="1" clrIdx="1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01B92"/>
    <a:srgbClr val="673BB7"/>
    <a:srgbClr val="607D8B"/>
    <a:srgbClr val="ED524F"/>
    <a:srgbClr val="B71B1C"/>
    <a:srgbClr val="F54337"/>
    <a:srgbClr val="D81A60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5974" autoAdjust="0"/>
  </p:normalViewPr>
  <p:slideViewPr>
    <p:cSldViewPr snapToGrid="0">
      <p:cViewPr varScale="1">
        <p:scale>
          <a:sx n="92" d="100"/>
          <a:sy n="92" d="100"/>
        </p:scale>
        <p:origin x="28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D061C5-A6E8-463C-8742-26898D46B9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03B4D-6D56-43F6-A121-E282B8261103}">
      <dgm:prSet phldrT="[Text]"/>
      <dgm:spPr/>
      <dgm:t>
        <a:bodyPr/>
        <a:lstStyle/>
        <a:p>
          <a:r>
            <a:rPr lang="en-US" dirty="0" smtClean="0"/>
            <a:t>Dining Table</a:t>
          </a:r>
          <a:endParaRPr lang="en-US" dirty="0"/>
        </a:p>
      </dgm:t>
    </dgm:pt>
    <dgm:pt modelId="{F222B268-8AE2-4EB0-90BA-13E2E9B64109}" type="parTrans" cxnId="{4C25FB17-22B1-4A05-9549-1C5DACD36664}">
      <dgm:prSet/>
      <dgm:spPr/>
      <dgm:t>
        <a:bodyPr/>
        <a:lstStyle/>
        <a:p>
          <a:endParaRPr lang="en-US"/>
        </a:p>
      </dgm:t>
    </dgm:pt>
    <dgm:pt modelId="{4BF1746A-1578-4FDC-952D-53A2B15851A1}" type="sibTrans" cxnId="{4C25FB17-22B1-4A05-9549-1C5DACD36664}">
      <dgm:prSet/>
      <dgm:spPr/>
      <dgm:t>
        <a:bodyPr/>
        <a:lstStyle/>
        <a:p>
          <a:endParaRPr lang="en-US"/>
        </a:p>
      </dgm:t>
    </dgm:pt>
    <dgm:pt modelId="{01E37D46-DDF4-4B2D-949F-6B7513192953}">
      <dgm:prSet phldrT="[Text]"/>
      <dgm:spPr/>
      <dgm:t>
        <a:bodyPr/>
        <a:lstStyle/>
        <a:p>
          <a:r>
            <a:rPr lang="en-US" dirty="0" smtClean="0"/>
            <a:t>Soda</a:t>
          </a:r>
          <a:endParaRPr lang="en-US" dirty="0"/>
        </a:p>
      </dgm:t>
    </dgm:pt>
    <dgm:pt modelId="{799A1761-C532-4D50-A6EC-E0FBD0A1E4C2}" type="parTrans" cxnId="{DE11D4D6-3D06-48B4-86B7-5F6F96652E75}">
      <dgm:prSet/>
      <dgm:spPr/>
      <dgm:t>
        <a:bodyPr/>
        <a:lstStyle/>
        <a:p>
          <a:endParaRPr lang="en-US"/>
        </a:p>
      </dgm:t>
    </dgm:pt>
    <dgm:pt modelId="{6713702B-030D-4E4D-AE36-1F829325689E}" type="sibTrans" cxnId="{DE11D4D6-3D06-48B4-86B7-5F6F96652E75}">
      <dgm:prSet/>
      <dgm:spPr/>
      <dgm:t>
        <a:bodyPr/>
        <a:lstStyle/>
        <a:p>
          <a:endParaRPr lang="en-US"/>
        </a:p>
      </dgm:t>
    </dgm:pt>
    <dgm:pt modelId="{D582DEFA-BF18-4B87-93EE-7017053CEBC1}">
      <dgm:prSet phldrT="[Text]"/>
      <dgm:spPr/>
      <dgm:t>
        <a:bodyPr/>
        <a:lstStyle/>
        <a:p>
          <a:r>
            <a:rPr lang="en-US" dirty="0" smtClean="0"/>
            <a:t>Cheese</a:t>
          </a:r>
          <a:endParaRPr lang="en-US" dirty="0"/>
        </a:p>
      </dgm:t>
    </dgm:pt>
    <dgm:pt modelId="{600F6DE4-787A-4F69-A169-B423F3451AC0}" type="parTrans" cxnId="{AFAFE8FC-3C0A-4079-893A-00CE76824760}">
      <dgm:prSet/>
      <dgm:spPr/>
      <dgm:t>
        <a:bodyPr/>
        <a:lstStyle/>
        <a:p>
          <a:endParaRPr lang="en-US"/>
        </a:p>
      </dgm:t>
    </dgm:pt>
    <dgm:pt modelId="{8D9D789C-3465-45AD-BC07-E47B6DAC3D58}" type="sibTrans" cxnId="{AFAFE8FC-3C0A-4079-893A-00CE76824760}">
      <dgm:prSet/>
      <dgm:spPr/>
      <dgm:t>
        <a:bodyPr/>
        <a:lstStyle/>
        <a:p>
          <a:endParaRPr lang="en-US"/>
        </a:p>
      </dgm:t>
    </dgm:pt>
    <dgm:pt modelId="{74675374-D1AD-4F1B-82AE-711470718151}">
      <dgm:prSet phldrT="[Text]"/>
      <dgm:spPr/>
      <dgm:t>
        <a:bodyPr/>
        <a:lstStyle/>
        <a:p>
          <a:r>
            <a:rPr lang="en-US" dirty="0" smtClean="0"/>
            <a:t>Toppings</a:t>
          </a:r>
          <a:endParaRPr lang="en-US" dirty="0"/>
        </a:p>
      </dgm:t>
    </dgm:pt>
    <dgm:pt modelId="{75F26905-2BAB-4576-B2D5-75FFDF3F54FD}" type="parTrans" cxnId="{AC81C337-3A58-46F3-9AD7-852B32C6E1A0}">
      <dgm:prSet/>
      <dgm:spPr/>
      <dgm:t>
        <a:bodyPr/>
        <a:lstStyle/>
        <a:p>
          <a:endParaRPr lang="en-US"/>
        </a:p>
      </dgm:t>
    </dgm:pt>
    <dgm:pt modelId="{38B4605D-46A1-42BE-B0EB-051D72C1E996}" type="sibTrans" cxnId="{AC81C337-3A58-46F3-9AD7-852B32C6E1A0}">
      <dgm:prSet/>
      <dgm:spPr/>
      <dgm:t>
        <a:bodyPr/>
        <a:lstStyle/>
        <a:p>
          <a:endParaRPr lang="en-US"/>
        </a:p>
      </dgm:t>
    </dgm:pt>
    <dgm:pt modelId="{B68AE007-0FD4-4109-ADDC-900314B2E451}">
      <dgm:prSet phldrT="[Text]"/>
      <dgm:spPr/>
      <dgm:t>
        <a:bodyPr/>
        <a:lstStyle/>
        <a:p>
          <a:r>
            <a:rPr lang="en-US" dirty="0" smtClean="0"/>
            <a:t>Tomato Sauce</a:t>
          </a:r>
          <a:endParaRPr lang="en-US" dirty="0"/>
        </a:p>
      </dgm:t>
    </dgm:pt>
    <dgm:pt modelId="{65671619-C6BB-4E6C-BD81-10CC6C452E79}" type="parTrans" cxnId="{346A4752-0D42-4EE4-B282-157118B6014D}">
      <dgm:prSet/>
      <dgm:spPr/>
      <dgm:t>
        <a:bodyPr/>
        <a:lstStyle/>
        <a:p>
          <a:endParaRPr lang="en-US"/>
        </a:p>
      </dgm:t>
    </dgm:pt>
    <dgm:pt modelId="{BCC5F241-EB01-44AC-9BD2-7555E04098E2}" type="sibTrans" cxnId="{346A4752-0D42-4EE4-B282-157118B6014D}">
      <dgm:prSet/>
      <dgm:spPr/>
      <dgm:t>
        <a:bodyPr/>
        <a:lstStyle/>
        <a:p>
          <a:endParaRPr lang="en-US"/>
        </a:p>
      </dgm:t>
    </dgm:pt>
    <dgm:pt modelId="{488D6929-B4F7-4C11-9BF1-1FAF867AC63E}">
      <dgm:prSet phldrT="[Text]"/>
      <dgm:spPr/>
      <dgm:t>
        <a:bodyPr/>
        <a:lstStyle/>
        <a:p>
          <a:r>
            <a:rPr lang="en-US" dirty="0" smtClean="0"/>
            <a:t>Pizza Dough</a:t>
          </a:r>
          <a:endParaRPr lang="en-US" dirty="0"/>
        </a:p>
      </dgm:t>
    </dgm:pt>
    <dgm:pt modelId="{1D1EA239-6690-48C1-8EBC-DDE1961B77AD}" type="parTrans" cxnId="{818FC8AC-0FEC-4BEA-869C-9039EA9AB784}">
      <dgm:prSet/>
      <dgm:spPr/>
      <dgm:t>
        <a:bodyPr/>
        <a:lstStyle/>
        <a:p>
          <a:endParaRPr lang="en-US"/>
        </a:p>
      </dgm:t>
    </dgm:pt>
    <dgm:pt modelId="{D7344C3D-64B9-4264-89F3-67F7CB0062B2}" type="sibTrans" cxnId="{818FC8AC-0FEC-4BEA-869C-9039EA9AB784}">
      <dgm:prSet/>
      <dgm:spPr/>
      <dgm:t>
        <a:bodyPr/>
        <a:lstStyle/>
        <a:p>
          <a:endParaRPr lang="en-US"/>
        </a:p>
      </dgm:t>
    </dgm:pt>
    <dgm:pt modelId="{E9C011FE-051A-46C3-9248-33C8536BB453}">
      <dgm:prSet phldrT="[Text]"/>
      <dgm:spPr/>
      <dgm:t>
        <a:bodyPr/>
        <a:lstStyle/>
        <a:p>
          <a:r>
            <a:rPr lang="en-US" dirty="0" smtClean="0"/>
            <a:t>Oven</a:t>
          </a:r>
          <a:endParaRPr lang="en-US" dirty="0"/>
        </a:p>
      </dgm:t>
    </dgm:pt>
    <dgm:pt modelId="{05F4F5DA-E15F-4258-9ECA-6AAA4566B619}" type="parTrans" cxnId="{CA6615FE-7F54-4C48-90F5-6BB2C8AC4306}">
      <dgm:prSet/>
      <dgm:spPr/>
      <dgm:t>
        <a:bodyPr/>
        <a:lstStyle/>
        <a:p>
          <a:endParaRPr lang="en-US"/>
        </a:p>
      </dgm:t>
    </dgm:pt>
    <dgm:pt modelId="{3466A807-7B14-47DD-BAF0-408E62A67060}" type="sibTrans" cxnId="{CA6615FE-7F54-4C48-90F5-6BB2C8AC4306}">
      <dgm:prSet/>
      <dgm:spPr/>
      <dgm:t>
        <a:bodyPr/>
        <a:lstStyle/>
        <a:p>
          <a:endParaRPr lang="en-US"/>
        </a:p>
      </dgm:t>
    </dgm:pt>
    <dgm:pt modelId="{5A11ABD1-63A7-4936-BF93-D4E3191BCB27}">
      <dgm:prSet phldrT="[Text]"/>
      <dgm:spPr/>
      <dgm:t>
        <a:bodyPr/>
        <a:lstStyle/>
        <a:p>
          <a:r>
            <a:rPr lang="en-US" dirty="0" smtClean="0"/>
            <a:t>Fire</a:t>
          </a:r>
          <a:endParaRPr lang="en-US" dirty="0"/>
        </a:p>
      </dgm:t>
    </dgm:pt>
    <dgm:pt modelId="{742E996E-F7EE-4087-9EAB-732CF13C0E24}" type="parTrans" cxnId="{59D3BD41-D786-4A9F-B368-2DD6C65AB25F}">
      <dgm:prSet/>
      <dgm:spPr/>
      <dgm:t>
        <a:bodyPr/>
        <a:lstStyle/>
        <a:p>
          <a:endParaRPr lang="en-US"/>
        </a:p>
      </dgm:t>
    </dgm:pt>
    <dgm:pt modelId="{59AC4227-FB42-4D64-9DF0-69E814AE6914}" type="sibTrans" cxnId="{59D3BD41-D786-4A9F-B368-2DD6C65AB25F}">
      <dgm:prSet/>
      <dgm:spPr/>
      <dgm:t>
        <a:bodyPr/>
        <a:lstStyle/>
        <a:p>
          <a:endParaRPr lang="en-US"/>
        </a:p>
      </dgm:t>
    </dgm:pt>
    <dgm:pt modelId="{DD0A6BB1-CA57-4798-9303-309AF07FC507}" type="pres">
      <dgm:prSet presAssocID="{E1D061C5-A6E8-463C-8742-26898D46B97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21E1AE-1C86-496A-BB74-0C94D38BAECD}" type="pres">
      <dgm:prSet presAssocID="{9E203B4D-6D56-43F6-A121-E282B8261103}" presName="node" presStyleLbl="node1" presStyleIdx="0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691D-1714-41ED-BF9F-D69EC5BDEB62}" type="pres">
      <dgm:prSet presAssocID="{4BF1746A-1578-4FDC-952D-53A2B15851A1}" presName="sibTrans" presStyleCnt="0"/>
      <dgm:spPr/>
    </dgm:pt>
    <dgm:pt modelId="{8219221E-BDF2-4ABE-BA46-9B070BE4317E}" type="pres">
      <dgm:prSet presAssocID="{01E37D46-DDF4-4B2D-949F-6B7513192953}" presName="node" presStyleLbl="node1" presStyleIdx="1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CD7CC-D0CE-4162-8D92-874C9BD51357}" type="pres">
      <dgm:prSet presAssocID="{6713702B-030D-4E4D-AE36-1F829325689E}" presName="sibTrans" presStyleCnt="0"/>
      <dgm:spPr/>
    </dgm:pt>
    <dgm:pt modelId="{B0B5DE05-EE00-447A-924A-5D5C1F14A964}" type="pres">
      <dgm:prSet presAssocID="{D582DEFA-BF18-4B87-93EE-7017053CEBC1}" presName="node" presStyleLbl="node1" presStyleIdx="2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9085B-5549-4A74-A88A-A6AFDD0EA042}" type="pres">
      <dgm:prSet presAssocID="{8D9D789C-3465-45AD-BC07-E47B6DAC3D58}" presName="sibTrans" presStyleCnt="0"/>
      <dgm:spPr/>
    </dgm:pt>
    <dgm:pt modelId="{6CA18C1D-1657-4B00-91BD-F514052F1334}" type="pres">
      <dgm:prSet presAssocID="{74675374-D1AD-4F1B-82AE-711470718151}" presName="node" presStyleLbl="node1" presStyleIdx="3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4B04E-EC7B-4D57-BB2C-FF0D8AFD9966}" type="pres">
      <dgm:prSet presAssocID="{38B4605D-46A1-42BE-B0EB-051D72C1E996}" presName="sibTrans" presStyleCnt="0"/>
      <dgm:spPr/>
    </dgm:pt>
    <dgm:pt modelId="{5C3F6D10-076A-4714-BAEA-D7A05AC1C4FC}" type="pres">
      <dgm:prSet presAssocID="{B68AE007-0FD4-4109-ADDC-900314B2E451}" presName="node" presStyleLbl="node1" presStyleIdx="4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616ED-AA6E-4D2C-9ACF-C578A5799B82}" type="pres">
      <dgm:prSet presAssocID="{BCC5F241-EB01-44AC-9BD2-7555E04098E2}" presName="sibTrans" presStyleCnt="0"/>
      <dgm:spPr/>
    </dgm:pt>
    <dgm:pt modelId="{6F30F413-407E-4C1B-9750-DA1C5C95C3E2}" type="pres">
      <dgm:prSet presAssocID="{488D6929-B4F7-4C11-9BF1-1FAF867AC63E}" presName="node" presStyleLbl="node1" presStyleIdx="5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5DBF-9740-4AD9-AB20-D51AA500BDE5}" type="pres">
      <dgm:prSet presAssocID="{D7344C3D-64B9-4264-89F3-67F7CB0062B2}" presName="sibTrans" presStyleCnt="0"/>
      <dgm:spPr/>
    </dgm:pt>
    <dgm:pt modelId="{57EDCCF4-A6E5-4155-90FD-512171D54301}" type="pres">
      <dgm:prSet presAssocID="{E9C011FE-051A-46C3-9248-33C8536BB453}" presName="node" presStyleLbl="node1" presStyleIdx="6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D35-794C-46DB-B688-D9D5F72857BC}" type="pres">
      <dgm:prSet presAssocID="{3466A807-7B14-47DD-BAF0-408E62A67060}" presName="sibTrans" presStyleCnt="0"/>
      <dgm:spPr/>
    </dgm:pt>
    <dgm:pt modelId="{B004C594-34B8-4345-B133-9268BCEB6779}" type="pres">
      <dgm:prSet presAssocID="{5A11ABD1-63A7-4936-BF93-D4E3191BCB27}" presName="node" presStyleLbl="node1" presStyleIdx="7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8B61C6-93D5-4ADD-B5CB-9F06E9526B04}" type="presOf" srcId="{74675374-D1AD-4F1B-82AE-711470718151}" destId="{6CA18C1D-1657-4B00-91BD-F514052F1334}" srcOrd="0" destOrd="0" presId="urn:microsoft.com/office/officeart/2005/8/layout/default"/>
    <dgm:cxn modelId="{818FC8AC-0FEC-4BEA-869C-9039EA9AB784}" srcId="{E1D061C5-A6E8-463C-8742-26898D46B979}" destId="{488D6929-B4F7-4C11-9BF1-1FAF867AC63E}" srcOrd="5" destOrd="0" parTransId="{1D1EA239-6690-48C1-8EBC-DDE1961B77AD}" sibTransId="{D7344C3D-64B9-4264-89F3-67F7CB0062B2}"/>
    <dgm:cxn modelId="{6E97A688-6B28-4282-AAC7-4432BEF4A462}" type="presOf" srcId="{D582DEFA-BF18-4B87-93EE-7017053CEBC1}" destId="{B0B5DE05-EE00-447A-924A-5D5C1F14A964}" srcOrd="0" destOrd="0" presId="urn:microsoft.com/office/officeart/2005/8/layout/default"/>
    <dgm:cxn modelId="{4C25FB17-22B1-4A05-9549-1C5DACD36664}" srcId="{E1D061C5-A6E8-463C-8742-26898D46B979}" destId="{9E203B4D-6D56-43F6-A121-E282B8261103}" srcOrd="0" destOrd="0" parTransId="{F222B268-8AE2-4EB0-90BA-13E2E9B64109}" sibTransId="{4BF1746A-1578-4FDC-952D-53A2B15851A1}"/>
    <dgm:cxn modelId="{AC81C337-3A58-46F3-9AD7-852B32C6E1A0}" srcId="{E1D061C5-A6E8-463C-8742-26898D46B979}" destId="{74675374-D1AD-4F1B-82AE-711470718151}" srcOrd="3" destOrd="0" parTransId="{75F26905-2BAB-4576-B2D5-75FFDF3F54FD}" sibTransId="{38B4605D-46A1-42BE-B0EB-051D72C1E996}"/>
    <dgm:cxn modelId="{B38D375A-0A52-43C6-92E8-AE67A5C8C9FC}" type="presOf" srcId="{9E203B4D-6D56-43F6-A121-E282B8261103}" destId="{E321E1AE-1C86-496A-BB74-0C94D38BAECD}" srcOrd="0" destOrd="0" presId="urn:microsoft.com/office/officeart/2005/8/layout/default"/>
    <dgm:cxn modelId="{DE11D4D6-3D06-48B4-86B7-5F6F96652E75}" srcId="{E1D061C5-A6E8-463C-8742-26898D46B979}" destId="{01E37D46-DDF4-4B2D-949F-6B7513192953}" srcOrd="1" destOrd="0" parTransId="{799A1761-C532-4D50-A6EC-E0FBD0A1E4C2}" sibTransId="{6713702B-030D-4E4D-AE36-1F829325689E}"/>
    <dgm:cxn modelId="{D8376D19-D955-4056-BBA4-3698C4AB7EA3}" type="presOf" srcId="{E9C011FE-051A-46C3-9248-33C8536BB453}" destId="{57EDCCF4-A6E5-4155-90FD-512171D54301}" srcOrd="0" destOrd="0" presId="urn:microsoft.com/office/officeart/2005/8/layout/default"/>
    <dgm:cxn modelId="{2B5BA03D-8840-46D8-90BC-C56F8F63DF0F}" type="presOf" srcId="{488D6929-B4F7-4C11-9BF1-1FAF867AC63E}" destId="{6F30F413-407E-4C1B-9750-DA1C5C95C3E2}" srcOrd="0" destOrd="0" presId="urn:microsoft.com/office/officeart/2005/8/layout/default"/>
    <dgm:cxn modelId="{B1ADD105-C76B-4393-ABCB-79B9B4485A16}" type="presOf" srcId="{B68AE007-0FD4-4109-ADDC-900314B2E451}" destId="{5C3F6D10-076A-4714-BAEA-D7A05AC1C4FC}" srcOrd="0" destOrd="0" presId="urn:microsoft.com/office/officeart/2005/8/layout/default"/>
    <dgm:cxn modelId="{1019D085-0B14-4954-A32B-705A83D6E9BC}" type="presOf" srcId="{E1D061C5-A6E8-463C-8742-26898D46B979}" destId="{DD0A6BB1-CA57-4798-9303-309AF07FC507}" srcOrd="0" destOrd="0" presId="urn:microsoft.com/office/officeart/2005/8/layout/default"/>
    <dgm:cxn modelId="{AFAFE8FC-3C0A-4079-893A-00CE76824760}" srcId="{E1D061C5-A6E8-463C-8742-26898D46B979}" destId="{D582DEFA-BF18-4B87-93EE-7017053CEBC1}" srcOrd="2" destOrd="0" parTransId="{600F6DE4-787A-4F69-A169-B423F3451AC0}" sibTransId="{8D9D789C-3465-45AD-BC07-E47B6DAC3D58}"/>
    <dgm:cxn modelId="{59D3BD41-D786-4A9F-B368-2DD6C65AB25F}" srcId="{E1D061C5-A6E8-463C-8742-26898D46B979}" destId="{5A11ABD1-63A7-4936-BF93-D4E3191BCB27}" srcOrd="7" destOrd="0" parTransId="{742E996E-F7EE-4087-9EAB-732CF13C0E24}" sibTransId="{59AC4227-FB42-4D64-9DF0-69E814AE6914}"/>
    <dgm:cxn modelId="{346A4752-0D42-4EE4-B282-157118B6014D}" srcId="{E1D061C5-A6E8-463C-8742-26898D46B979}" destId="{B68AE007-0FD4-4109-ADDC-900314B2E451}" srcOrd="4" destOrd="0" parTransId="{65671619-C6BB-4E6C-BD81-10CC6C452E79}" sibTransId="{BCC5F241-EB01-44AC-9BD2-7555E04098E2}"/>
    <dgm:cxn modelId="{A165E3FE-4AFA-4ACF-88AB-C22731A478EA}" type="presOf" srcId="{5A11ABD1-63A7-4936-BF93-D4E3191BCB27}" destId="{B004C594-34B8-4345-B133-9268BCEB6779}" srcOrd="0" destOrd="0" presId="urn:microsoft.com/office/officeart/2005/8/layout/default"/>
    <dgm:cxn modelId="{CA6615FE-7F54-4C48-90F5-6BB2C8AC4306}" srcId="{E1D061C5-A6E8-463C-8742-26898D46B979}" destId="{E9C011FE-051A-46C3-9248-33C8536BB453}" srcOrd="6" destOrd="0" parTransId="{05F4F5DA-E15F-4258-9ECA-6AAA4566B619}" sibTransId="{3466A807-7B14-47DD-BAF0-408E62A67060}"/>
    <dgm:cxn modelId="{7FAB0DB8-1AF9-4AD0-A30F-1B150B456693}" type="presOf" srcId="{01E37D46-DDF4-4B2D-949F-6B7513192953}" destId="{8219221E-BDF2-4ABE-BA46-9B070BE4317E}" srcOrd="0" destOrd="0" presId="urn:microsoft.com/office/officeart/2005/8/layout/default"/>
    <dgm:cxn modelId="{A9F0ECAB-7DCA-4A8B-92FD-1C8687E4F3AA}" type="presParOf" srcId="{DD0A6BB1-CA57-4798-9303-309AF07FC507}" destId="{E321E1AE-1C86-496A-BB74-0C94D38BAECD}" srcOrd="0" destOrd="0" presId="urn:microsoft.com/office/officeart/2005/8/layout/default"/>
    <dgm:cxn modelId="{51F3F81D-DBE1-4149-824D-7E1832781F6C}" type="presParOf" srcId="{DD0A6BB1-CA57-4798-9303-309AF07FC507}" destId="{0187691D-1714-41ED-BF9F-D69EC5BDEB62}" srcOrd="1" destOrd="0" presId="urn:microsoft.com/office/officeart/2005/8/layout/default"/>
    <dgm:cxn modelId="{043E8E91-7E51-4677-A119-94A092C0E743}" type="presParOf" srcId="{DD0A6BB1-CA57-4798-9303-309AF07FC507}" destId="{8219221E-BDF2-4ABE-BA46-9B070BE4317E}" srcOrd="2" destOrd="0" presId="urn:microsoft.com/office/officeart/2005/8/layout/default"/>
    <dgm:cxn modelId="{D6BBFFCA-FE0F-4D5B-9B48-9809B52F3C75}" type="presParOf" srcId="{DD0A6BB1-CA57-4798-9303-309AF07FC507}" destId="{3A7CD7CC-D0CE-4162-8D92-874C9BD51357}" srcOrd="3" destOrd="0" presId="urn:microsoft.com/office/officeart/2005/8/layout/default"/>
    <dgm:cxn modelId="{329C4C7C-C66D-462E-B9C7-0D422CB47522}" type="presParOf" srcId="{DD0A6BB1-CA57-4798-9303-309AF07FC507}" destId="{B0B5DE05-EE00-447A-924A-5D5C1F14A964}" srcOrd="4" destOrd="0" presId="urn:microsoft.com/office/officeart/2005/8/layout/default"/>
    <dgm:cxn modelId="{AEECAC1C-80AD-4123-92CA-CEDF00E5E401}" type="presParOf" srcId="{DD0A6BB1-CA57-4798-9303-309AF07FC507}" destId="{0869085B-5549-4A74-A88A-A6AFDD0EA042}" srcOrd="5" destOrd="0" presId="urn:microsoft.com/office/officeart/2005/8/layout/default"/>
    <dgm:cxn modelId="{AEB85260-759E-407E-AD8A-EAE5FB2FCFD7}" type="presParOf" srcId="{DD0A6BB1-CA57-4798-9303-309AF07FC507}" destId="{6CA18C1D-1657-4B00-91BD-F514052F1334}" srcOrd="6" destOrd="0" presId="urn:microsoft.com/office/officeart/2005/8/layout/default"/>
    <dgm:cxn modelId="{959723C3-DA38-4426-B2B4-1133F117324B}" type="presParOf" srcId="{DD0A6BB1-CA57-4798-9303-309AF07FC507}" destId="{A254B04E-EC7B-4D57-BB2C-FF0D8AFD9966}" srcOrd="7" destOrd="0" presId="urn:microsoft.com/office/officeart/2005/8/layout/default"/>
    <dgm:cxn modelId="{9C8195FD-9836-484B-9E1F-03D4706FDCFF}" type="presParOf" srcId="{DD0A6BB1-CA57-4798-9303-309AF07FC507}" destId="{5C3F6D10-076A-4714-BAEA-D7A05AC1C4FC}" srcOrd="8" destOrd="0" presId="urn:microsoft.com/office/officeart/2005/8/layout/default"/>
    <dgm:cxn modelId="{0B82FA75-50E1-4A96-A1DE-450C33B8089A}" type="presParOf" srcId="{DD0A6BB1-CA57-4798-9303-309AF07FC507}" destId="{D7C616ED-AA6E-4D2C-9ACF-C578A5799B82}" srcOrd="9" destOrd="0" presId="urn:microsoft.com/office/officeart/2005/8/layout/default"/>
    <dgm:cxn modelId="{A162D841-2F82-42EC-84C2-1EBBCD8CDCE9}" type="presParOf" srcId="{DD0A6BB1-CA57-4798-9303-309AF07FC507}" destId="{6F30F413-407E-4C1B-9750-DA1C5C95C3E2}" srcOrd="10" destOrd="0" presId="urn:microsoft.com/office/officeart/2005/8/layout/default"/>
    <dgm:cxn modelId="{BD539D87-22F5-4DA8-9AF2-480B119317A0}" type="presParOf" srcId="{DD0A6BB1-CA57-4798-9303-309AF07FC507}" destId="{C4D85DBF-9740-4AD9-AB20-D51AA500BDE5}" srcOrd="11" destOrd="0" presId="urn:microsoft.com/office/officeart/2005/8/layout/default"/>
    <dgm:cxn modelId="{467BF0D9-9E6D-421A-BC63-C4E2E0625246}" type="presParOf" srcId="{DD0A6BB1-CA57-4798-9303-309AF07FC507}" destId="{57EDCCF4-A6E5-4155-90FD-512171D54301}" srcOrd="12" destOrd="0" presId="urn:microsoft.com/office/officeart/2005/8/layout/default"/>
    <dgm:cxn modelId="{E3A5F9EE-23FE-4275-A349-FBBF7013F2BE}" type="presParOf" srcId="{DD0A6BB1-CA57-4798-9303-309AF07FC507}" destId="{1E277D35-794C-46DB-B688-D9D5F72857BC}" srcOrd="13" destOrd="0" presId="urn:microsoft.com/office/officeart/2005/8/layout/default"/>
    <dgm:cxn modelId="{5B443902-8496-418B-9587-4884E38854FE}" type="presParOf" srcId="{DD0A6BB1-CA57-4798-9303-309AF07FC507}" destId="{B004C594-34B8-4345-B133-9268BCEB6779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D061C5-A6E8-463C-8742-26898D46B9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03B4D-6D56-43F6-A121-E282B8261103}">
      <dgm:prSet phldrT="[Text]"/>
      <dgm:spPr/>
      <dgm:t>
        <a:bodyPr/>
        <a:lstStyle/>
        <a:p>
          <a:r>
            <a:rPr lang="en-US" dirty="0" smtClean="0"/>
            <a:t>Dining Table</a:t>
          </a:r>
          <a:endParaRPr lang="en-US" dirty="0"/>
        </a:p>
      </dgm:t>
    </dgm:pt>
    <dgm:pt modelId="{F222B268-8AE2-4EB0-90BA-13E2E9B64109}" type="parTrans" cxnId="{4C25FB17-22B1-4A05-9549-1C5DACD36664}">
      <dgm:prSet/>
      <dgm:spPr/>
      <dgm:t>
        <a:bodyPr/>
        <a:lstStyle/>
        <a:p>
          <a:endParaRPr lang="en-US"/>
        </a:p>
      </dgm:t>
    </dgm:pt>
    <dgm:pt modelId="{4BF1746A-1578-4FDC-952D-53A2B15851A1}" type="sibTrans" cxnId="{4C25FB17-22B1-4A05-9549-1C5DACD36664}">
      <dgm:prSet/>
      <dgm:spPr/>
      <dgm:t>
        <a:bodyPr/>
        <a:lstStyle/>
        <a:p>
          <a:endParaRPr lang="en-US"/>
        </a:p>
      </dgm:t>
    </dgm:pt>
    <dgm:pt modelId="{01E37D46-DDF4-4B2D-949F-6B7513192953}">
      <dgm:prSet phldrT="[Text]"/>
      <dgm:spPr/>
      <dgm:t>
        <a:bodyPr/>
        <a:lstStyle/>
        <a:p>
          <a:r>
            <a:rPr lang="en-US" dirty="0" smtClean="0"/>
            <a:t>Soda</a:t>
          </a:r>
          <a:endParaRPr lang="en-US" dirty="0"/>
        </a:p>
      </dgm:t>
    </dgm:pt>
    <dgm:pt modelId="{799A1761-C532-4D50-A6EC-E0FBD0A1E4C2}" type="parTrans" cxnId="{DE11D4D6-3D06-48B4-86B7-5F6F96652E75}">
      <dgm:prSet/>
      <dgm:spPr/>
      <dgm:t>
        <a:bodyPr/>
        <a:lstStyle/>
        <a:p>
          <a:endParaRPr lang="en-US"/>
        </a:p>
      </dgm:t>
    </dgm:pt>
    <dgm:pt modelId="{6713702B-030D-4E4D-AE36-1F829325689E}" type="sibTrans" cxnId="{DE11D4D6-3D06-48B4-86B7-5F6F96652E75}">
      <dgm:prSet/>
      <dgm:spPr/>
      <dgm:t>
        <a:bodyPr/>
        <a:lstStyle/>
        <a:p>
          <a:endParaRPr lang="en-US"/>
        </a:p>
      </dgm:t>
    </dgm:pt>
    <dgm:pt modelId="{D582DEFA-BF18-4B87-93EE-7017053CEBC1}">
      <dgm:prSet phldrT="[Text]"/>
      <dgm:spPr/>
      <dgm:t>
        <a:bodyPr/>
        <a:lstStyle/>
        <a:p>
          <a:r>
            <a:rPr lang="en-US" dirty="0" smtClean="0"/>
            <a:t>Cheese</a:t>
          </a:r>
          <a:endParaRPr lang="en-US" dirty="0"/>
        </a:p>
      </dgm:t>
    </dgm:pt>
    <dgm:pt modelId="{600F6DE4-787A-4F69-A169-B423F3451AC0}" type="parTrans" cxnId="{AFAFE8FC-3C0A-4079-893A-00CE76824760}">
      <dgm:prSet/>
      <dgm:spPr/>
      <dgm:t>
        <a:bodyPr/>
        <a:lstStyle/>
        <a:p>
          <a:endParaRPr lang="en-US"/>
        </a:p>
      </dgm:t>
    </dgm:pt>
    <dgm:pt modelId="{8D9D789C-3465-45AD-BC07-E47B6DAC3D58}" type="sibTrans" cxnId="{AFAFE8FC-3C0A-4079-893A-00CE76824760}">
      <dgm:prSet/>
      <dgm:spPr/>
      <dgm:t>
        <a:bodyPr/>
        <a:lstStyle/>
        <a:p>
          <a:endParaRPr lang="en-US"/>
        </a:p>
      </dgm:t>
    </dgm:pt>
    <dgm:pt modelId="{74675374-D1AD-4F1B-82AE-711470718151}">
      <dgm:prSet phldrT="[Text]"/>
      <dgm:spPr/>
      <dgm:t>
        <a:bodyPr/>
        <a:lstStyle/>
        <a:p>
          <a:r>
            <a:rPr lang="en-US" dirty="0" smtClean="0"/>
            <a:t>Toppings</a:t>
          </a:r>
          <a:endParaRPr lang="en-US" dirty="0"/>
        </a:p>
      </dgm:t>
    </dgm:pt>
    <dgm:pt modelId="{75F26905-2BAB-4576-B2D5-75FFDF3F54FD}" type="parTrans" cxnId="{AC81C337-3A58-46F3-9AD7-852B32C6E1A0}">
      <dgm:prSet/>
      <dgm:spPr/>
      <dgm:t>
        <a:bodyPr/>
        <a:lstStyle/>
        <a:p>
          <a:endParaRPr lang="en-US"/>
        </a:p>
      </dgm:t>
    </dgm:pt>
    <dgm:pt modelId="{38B4605D-46A1-42BE-B0EB-051D72C1E996}" type="sibTrans" cxnId="{AC81C337-3A58-46F3-9AD7-852B32C6E1A0}">
      <dgm:prSet/>
      <dgm:spPr/>
      <dgm:t>
        <a:bodyPr/>
        <a:lstStyle/>
        <a:p>
          <a:endParaRPr lang="en-US"/>
        </a:p>
      </dgm:t>
    </dgm:pt>
    <dgm:pt modelId="{B68AE007-0FD4-4109-ADDC-900314B2E451}">
      <dgm:prSet phldrT="[Text]"/>
      <dgm:spPr/>
      <dgm:t>
        <a:bodyPr/>
        <a:lstStyle/>
        <a:p>
          <a:r>
            <a:rPr lang="en-US" dirty="0" smtClean="0"/>
            <a:t>Tomato Sauce</a:t>
          </a:r>
          <a:endParaRPr lang="en-US" dirty="0"/>
        </a:p>
      </dgm:t>
    </dgm:pt>
    <dgm:pt modelId="{65671619-C6BB-4E6C-BD81-10CC6C452E79}" type="parTrans" cxnId="{346A4752-0D42-4EE4-B282-157118B6014D}">
      <dgm:prSet/>
      <dgm:spPr/>
      <dgm:t>
        <a:bodyPr/>
        <a:lstStyle/>
        <a:p>
          <a:endParaRPr lang="en-US"/>
        </a:p>
      </dgm:t>
    </dgm:pt>
    <dgm:pt modelId="{BCC5F241-EB01-44AC-9BD2-7555E04098E2}" type="sibTrans" cxnId="{346A4752-0D42-4EE4-B282-157118B6014D}">
      <dgm:prSet/>
      <dgm:spPr/>
      <dgm:t>
        <a:bodyPr/>
        <a:lstStyle/>
        <a:p>
          <a:endParaRPr lang="en-US"/>
        </a:p>
      </dgm:t>
    </dgm:pt>
    <dgm:pt modelId="{488D6929-B4F7-4C11-9BF1-1FAF867AC63E}">
      <dgm:prSet phldrT="[Text]"/>
      <dgm:spPr/>
      <dgm:t>
        <a:bodyPr/>
        <a:lstStyle/>
        <a:p>
          <a:r>
            <a:rPr lang="en-US" dirty="0" smtClean="0"/>
            <a:t>Pizza Dough</a:t>
          </a:r>
          <a:endParaRPr lang="en-US" dirty="0"/>
        </a:p>
      </dgm:t>
    </dgm:pt>
    <dgm:pt modelId="{1D1EA239-6690-48C1-8EBC-DDE1961B77AD}" type="parTrans" cxnId="{818FC8AC-0FEC-4BEA-869C-9039EA9AB784}">
      <dgm:prSet/>
      <dgm:spPr/>
      <dgm:t>
        <a:bodyPr/>
        <a:lstStyle/>
        <a:p>
          <a:endParaRPr lang="en-US"/>
        </a:p>
      </dgm:t>
    </dgm:pt>
    <dgm:pt modelId="{D7344C3D-64B9-4264-89F3-67F7CB0062B2}" type="sibTrans" cxnId="{818FC8AC-0FEC-4BEA-869C-9039EA9AB784}">
      <dgm:prSet/>
      <dgm:spPr/>
      <dgm:t>
        <a:bodyPr/>
        <a:lstStyle/>
        <a:p>
          <a:endParaRPr lang="en-US"/>
        </a:p>
      </dgm:t>
    </dgm:pt>
    <dgm:pt modelId="{E9C011FE-051A-46C3-9248-33C8536BB45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Oven</a:t>
          </a:r>
          <a:endParaRPr lang="en-US" b="0" dirty="0">
            <a:solidFill>
              <a:schemeClr val="tx1"/>
            </a:solidFill>
          </a:endParaRPr>
        </a:p>
      </dgm:t>
    </dgm:pt>
    <dgm:pt modelId="{05F4F5DA-E15F-4258-9ECA-6AAA4566B619}" type="parTrans" cxnId="{CA6615FE-7F54-4C48-90F5-6BB2C8AC4306}">
      <dgm:prSet/>
      <dgm:spPr/>
      <dgm:t>
        <a:bodyPr/>
        <a:lstStyle/>
        <a:p>
          <a:endParaRPr lang="en-US"/>
        </a:p>
      </dgm:t>
    </dgm:pt>
    <dgm:pt modelId="{3466A807-7B14-47DD-BAF0-408E62A67060}" type="sibTrans" cxnId="{CA6615FE-7F54-4C48-90F5-6BB2C8AC4306}">
      <dgm:prSet/>
      <dgm:spPr/>
      <dgm:t>
        <a:bodyPr/>
        <a:lstStyle/>
        <a:p>
          <a:endParaRPr lang="en-US"/>
        </a:p>
      </dgm:t>
    </dgm:pt>
    <dgm:pt modelId="{5A11ABD1-63A7-4936-BF93-D4E3191BCB2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Fire</a:t>
          </a:r>
          <a:endParaRPr lang="en-US" b="0" dirty="0">
            <a:solidFill>
              <a:schemeClr val="tx1"/>
            </a:solidFill>
          </a:endParaRPr>
        </a:p>
      </dgm:t>
    </dgm:pt>
    <dgm:pt modelId="{742E996E-F7EE-4087-9EAB-732CF13C0E24}" type="parTrans" cxnId="{59D3BD41-D786-4A9F-B368-2DD6C65AB25F}">
      <dgm:prSet/>
      <dgm:spPr/>
      <dgm:t>
        <a:bodyPr/>
        <a:lstStyle/>
        <a:p>
          <a:endParaRPr lang="en-US"/>
        </a:p>
      </dgm:t>
    </dgm:pt>
    <dgm:pt modelId="{59AC4227-FB42-4D64-9DF0-69E814AE6914}" type="sibTrans" cxnId="{59D3BD41-D786-4A9F-B368-2DD6C65AB25F}">
      <dgm:prSet/>
      <dgm:spPr/>
      <dgm:t>
        <a:bodyPr/>
        <a:lstStyle/>
        <a:p>
          <a:endParaRPr lang="en-US"/>
        </a:p>
      </dgm:t>
    </dgm:pt>
    <dgm:pt modelId="{DD0A6BB1-CA57-4798-9303-309AF07FC507}" type="pres">
      <dgm:prSet presAssocID="{E1D061C5-A6E8-463C-8742-26898D46B97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21E1AE-1C86-496A-BB74-0C94D38BAECD}" type="pres">
      <dgm:prSet presAssocID="{9E203B4D-6D56-43F6-A121-E282B8261103}" presName="node" presStyleLbl="node1" presStyleIdx="0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691D-1714-41ED-BF9F-D69EC5BDEB62}" type="pres">
      <dgm:prSet presAssocID="{4BF1746A-1578-4FDC-952D-53A2B15851A1}" presName="sibTrans" presStyleCnt="0"/>
      <dgm:spPr/>
    </dgm:pt>
    <dgm:pt modelId="{8219221E-BDF2-4ABE-BA46-9B070BE4317E}" type="pres">
      <dgm:prSet presAssocID="{01E37D46-DDF4-4B2D-949F-6B7513192953}" presName="node" presStyleLbl="node1" presStyleIdx="1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CD7CC-D0CE-4162-8D92-874C9BD51357}" type="pres">
      <dgm:prSet presAssocID="{6713702B-030D-4E4D-AE36-1F829325689E}" presName="sibTrans" presStyleCnt="0"/>
      <dgm:spPr/>
    </dgm:pt>
    <dgm:pt modelId="{B0B5DE05-EE00-447A-924A-5D5C1F14A964}" type="pres">
      <dgm:prSet presAssocID="{D582DEFA-BF18-4B87-93EE-7017053CEBC1}" presName="node" presStyleLbl="node1" presStyleIdx="2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9085B-5549-4A74-A88A-A6AFDD0EA042}" type="pres">
      <dgm:prSet presAssocID="{8D9D789C-3465-45AD-BC07-E47B6DAC3D58}" presName="sibTrans" presStyleCnt="0"/>
      <dgm:spPr/>
    </dgm:pt>
    <dgm:pt modelId="{6CA18C1D-1657-4B00-91BD-F514052F1334}" type="pres">
      <dgm:prSet presAssocID="{74675374-D1AD-4F1B-82AE-711470718151}" presName="node" presStyleLbl="node1" presStyleIdx="3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4B04E-EC7B-4D57-BB2C-FF0D8AFD9966}" type="pres">
      <dgm:prSet presAssocID="{38B4605D-46A1-42BE-B0EB-051D72C1E996}" presName="sibTrans" presStyleCnt="0"/>
      <dgm:spPr/>
    </dgm:pt>
    <dgm:pt modelId="{5C3F6D10-076A-4714-BAEA-D7A05AC1C4FC}" type="pres">
      <dgm:prSet presAssocID="{B68AE007-0FD4-4109-ADDC-900314B2E451}" presName="node" presStyleLbl="node1" presStyleIdx="4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616ED-AA6E-4D2C-9ACF-C578A5799B82}" type="pres">
      <dgm:prSet presAssocID="{BCC5F241-EB01-44AC-9BD2-7555E04098E2}" presName="sibTrans" presStyleCnt="0"/>
      <dgm:spPr/>
    </dgm:pt>
    <dgm:pt modelId="{6F30F413-407E-4C1B-9750-DA1C5C95C3E2}" type="pres">
      <dgm:prSet presAssocID="{488D6929-B4F7-4C11-9BF1-1FAF867AC63E}" presName="node" presStyleLbl="node1" presStyleIdx="5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5DBF-9740-4AD9-AB20-D51AA500BDE5}" type="pres">
      <dgm:prSet presAssocID="{D7344C3D-64B9-4264-89F3-67F7CB0062B2}" presName="sibTrans" presStyleCnt="0"/>
      <dgm:spPr/>
    </dgm:pt>
    <dgm:pt modelId="{57EDCCF4-A6E5-4155-90FD-512171D54301}" type="pres">
      <dgm:prSet presAssocID="{E9C011FE-051A-46C3-9248-33C8536BB453}" presName="node" presStyleLbl="node1" presStyleIdx="6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D35-794C-46DB-B688-D9D5F72857BC}" type="pres">
      <dgm:prSet presAssocID="{3466A807-7B14-47DD-BAF0-408E62A67060}" presName="sibTrans" presStyleCnt="0"/>
      <dgm:spPr/>
    </dgm:pt>
    <dgm:pt modelId="{B004C594-34B8-4345-B133-9268BCEB6779}" type="pres">
      <dgm:prSet presAssocID="{5A11ABD1-63A7-4936-BF93-D4E3191BCB27}" presName="node" presStyleLbl="node1" presStyleIdx="7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8FC8AC-0FEC-4BEA-869C-9039EA9AB784}" srcId="{E1D061C5-A6E8-463C-8742-26898D46B979}" destId="{488D6929-B4F7-4C11-9BF1-1FAF867AC63E}" srcOrd="5" destOrd="0" parTransId="{1D1EA239-6690-48C1-8EBC-DDE1961B77AD}" sibTransId="{D7344C3D-64B9-4264-89F3-67F7CB0062B2}"/>
    <dgm:cxn modelId="{4C25FB17-22B1-4A05-9549-1C5DACD36664}" srcId="{E1D061C5-A6E8-463C-8742-26898D46B979}" destId="{9E203B4D-6D56-43F6-A121-E282B8261103}" srcOrd="0" destOrd="0" parTransId="{F222B268-8AE2-4EB0-90BA-13E2E9B64109}" sibTransId="{4BF1746A-1578-4FDC-952D-53A2B15851A1}"/>
    <dgm:cxn modelId="{AC81C337-3A58-46F3-9AD7-852B32C6E1A0}" srcId="{E1D061C5-A6E8-463C-8742-26898D46B979}" destId="{74675374-D1AD-4F1B-82AE-711470718151}" srcOrd="3" destOrd="0" parTransId="{75F26905-2BAB-4576-B2D5-75FFDF3F54FD}" sibTransId="{38B4605D-46A1-42BE-B0EB-051D72C1E996}"/>
    <dgm:cxn modelId="{5724C78E-EAD5-4B47-AC5D-5505ACD52CD0}" type="presOf" srcId="{E1D061C5-A6E8-463C-8742-26898D46B979}" destId="{DD0A6BB1-CA57-4798-9303-309AF07FC507}" srcOrd="0" destOrd="0" presId="urn:microsoft.com/office/officeart/2005/8/layout/default"/>
    <dgm:cxn modelId="{46308758-CEC2-4C5D-8628-35012B4D07E5}" type="presOf" srcId="{B68AE007-0FD4-4109-ADDC-900314B2E451}" destId="{5C3F6D10-076A-4714-BAEA-D7A05AC1C4FC}" srcOrd="0" destOrd="0" presId="urn:microsoft.com/office/officeart/2005/8/layout/default"/>
    <dgm:cxn modelId="{91FF4FB4-42B0-4695-99C4-03AE776CC41B}" type="presOf" srcId="{74675374-D1AD-4F1B-82AE-711470718151}" destId="{6CA18C1D-1657-4B00-91BD-F514052F1334}" srcOrd="0" destOrd="0" presId="urn:microsoft.com/office/officeart/2005/8/layout/default"/>
    <dgm:cxn modelId="{DE11D4D6-3D06-48B4-86B7-5F6F96652E75}" srcId="{E1D061C5-A6E8-463C-8742-26898D46B979}" destId="{01E37D46-DDF4-4B2D-949F-6B7513192953}" srcOrd="1" destOrd="0" parTransId="{799A1761-C532-4D50-A6EC-E0FBD0A1E4C2}" sibTransId="{6713702B-030D-4E4D-AE36-1F829325689E}"/>
    <dgm:cxn modelId="{B1CA49D7-B606-4D06-9B26-0713EB8C932E}" type="presOf" srcId="{D582DEFA-BF18-4B87-93EE-7017053CEBC1}" destId="{B0B5DE05-EE00-447A-924A-5D5C1F14A964}" srcOrd="0" destOrd="0" presId="urn:microsoft.com/office/officeart/2005/8/layout/default"/>
    <dgm:cxn modelId="{082C6D28-1AD4-4B5B-86C3-BE55D492278E}" type="presOf" srcId="{5A11ABD1-63A7-4936-BF93-D4E3191BCB27}" destId="{B004C594-34B8-4345-B133-9268BCEB6779}" srcOrd="0" destOrd="0" presId="urn:microsoft.com/office/officeart/2005/8/layout/default"/>
    <dgm:cxn modelId="{A6BF75AE-7042-452F-AE44-7D8C6A5E5294}" type="presOf" srcId="{01E37D46-DDF4-4B2D-949F-6B7513192953}" destId="{8219221E-BDF2-4ABE-BA46-9B070BE4317E}" srcOrd="0" destOrd="0" presId="urn:microsoft.com/office/officeart/2005/8/layout/default"/>
    <dgm:cxn modelId="{AFAFE8FC-3C0A-4079-893A-00CE76824760}" srcId="{E1D061C5-A6E8-463C-8742-26898D46B979}" destId="{D582DEFA-BF18-4B87-93EE-7017053CEBC1}" srcOrd="2" destOrd="0" parTransId="{600F6DE4-787A-4F69-A169-B423F3451AC0}" sibTransId="{8D9D789C-3465-45AD-BC07-E47B6DAC3D58}"/>
    <dgm:cxn modelId="{59D3BD41-D786-4A9F-B368-2DD6C65AB25F}" srcId="{E1D061C5-A6E8-463C-8742-26898D46B979}" destId="{5A11ABD1-63A7-4936-BF93-D4E3191BCB27}" srcOrd="7" destOrd="0" parTransId="{742E996E-F7EE-4087-9EAB-732CF13C0E24}" sibTransId="{59AC4227-FB42-4D64-9DF0-69E814AE6914}"/>
    <dgm:cxn modelId="{346A4752-0D42-4EE4-B282-157118B6014D}" srcId="{E1D061C5-A6E8-463C-8742-26898D46B979}" destId="{B68AE007-0FD4-4109-ADDC-900314B2E451}" srcOrd="4" destOrd="0" parTransId="{65671619-C6BB-4E6C-BD81-10CC6C452E79}" sibTransId="{BCC5F241-EB01-44AC-9BD2-7555E04098E2}"/>
    <dgm:cxn modelId="{B3572BAE-0A46-41D1-9A5A-E08754EB485A}" type="presOf" srcId="{9E203B4D-6D56-43F6-A121-E282B8261103}" destId="{E321E1AE-1C86-496A-BB74-0C94D38BAECD}" srcOrd="0" destOrd="0" presId="urn:microsoft.com/office/officeart/2005/8/layout/default"/>
    <dgm:cxn modelId="{FCBEEAA9-4245-41A8-AC24-5D91C578A0D7}" type="presOf" srcId="{488D6929-B4F7-4C11-9BF1-1FAF867AC63E}" destId="{6F30F413-407E-4C1B-9750-DA1C5C95C3E2}" srcOrd="0" destOrd="0" presId="urn:microsoft.com/office/officeart/2005/8/layout/default"/>
    <dgm:cxn modelId="{CA6615FE-7F54-4C48-90F5-6BB2C8AC4306}" srcId="{E1D061C5-A6E8-463C-8742-26898D46B979}" destId="{E9C011FE-051A-46C3-9248-33C8536BB453}" srcOrd="6" destOrd="0" parTransId="{05F4F5DA-E15F-4258-9ECA-6AAA4566B619}" sibTransId="{3466A807-7B14-47DD-BAF0-408E62A67060}"/>
    <dgm:cxn modelId="{50208D11-9B40-41C5-98D4-F9D06B2AE0FE}" type="presOf" srcId="{E9C011FE-051A-46C3-9248-33C8536BB453}" destId="{57EDCCF4-A6E5-4155-90FD-512171D54301}" srcOrd="0" destOrd="0" presId="urn:microsoft.com/office/officeart/2005/8/layout/default"/>
    <dgm:cxn modelId="{760BF8F0-9837-4D81-A027-50B4DD06DE87}" type="presParOf" srcId="{DD0A6BB1-CA57-4798-9303-309AF07FC507}" destId="{E321E1AE-1C86-496A-BB74-0C94D38BAECD}" srcOrd="0" destOrd="0" presId="urn:microsoft.com/office/officeart/2005/8/layout/default"/>
    <dgm:cxn modelId="{4B0E734B-66AC-4B1B-82FC-8244F37DD05B}" type="presParOf" srcId="{DD0A6BB1-CA57-4798-9303-309AF07FC507}" destId="{0187691D-1714-41ED-BF9F-D69EC5BDEB62}" srcOrd="1" destOrd="0" presId="urn:microsoft.com/office/officeart/2005/8/layout/default"/>
    <dgm:cxn modelId="{98D29624-0939-4822-A5C7-8B6797E241C2}" type="presParOf" srcId="{DD0A6BB1-CA57-4798-9303-309AF07FC507}" destId="{8219221E-BDF2-4ABE-BA46-9B070BE4317E}" srcOrd="2" destOrd="0" presId="urn:microsoft.com/office/officeart/2005/8/layout/default"/>
    <dgm:cxn modelId="{3F17C190-8FE2-4499-95E9-D100192FC617}" type="presParOf" srcId="{DD0A6BB1-CA57-4798-9303-309AF07FC507}" destId="{3A7CD7CC-D0CE-4162-8D92-874C9BD51357}" srcOrd="3" destOrd="0" presId="urn:microsoft.com/office/officeart/2005/8/layout/default"/>
    <dgm:cxn modelId="{3F533F78-2F48-4953-B6DB-309B47E11696}" type="presParOf" srcId="{DD0A6BB1-CA57-4798-9303-309AF07FC507}" destId="{B0B5DE05-EE00-447A-924A-5D5C1F14A964}" srcOrd="4" destOrd="0" presId="urn:microsoft.com/office/officeart/2005/8/layout/default"/>
    <dgm:cxn modelId="{BB415395-63A0-4645-BF7A-F983D194D512}" type="presParOf" srcId="{DD0A6BB1-CA57-4798-9303-309AF07FC507}" destId="{0869085B-5549-4A74-A88A-A6AFDD0EA042}" srcOrd="5" destOrd="0" presId="urn:microsoft.com/office/officeart/2005/8/layout/default"/>
    <dgm:cxn modelId="{86224D23-7745-426D-9C0C-B7F3744E8A80}" type="presParOf" srcId="{DD0A6BB1-CA57-4798-9303-309AF07FC507}" destId="{6CA18C1D-1657-4B00-91BD-F514052F1334}" srcOrd="6" destOrd="0" presId="urn:microsoft.com/office/officeart/2005/8/layout/default"/>
    <dgm:cxn modelId="{C2BAFC3B-85E0-4A78-A39A-584B53D3666E}" type="presParOf" srcId="{DD0A6BB1-CA57-4798-9303-309AF07FC507}" destId="{A254B04E-EC7B-4D57-BB2C-FF0D8AFD9966}" srcOrd="7" destOrd="0" presId="urn:microsoft.com/office/officeart/2005/8/layout/default"/>
    <dgm:cxn modelId="{AB33E8C7-AD7A-44ED-BABD-8521F04E3058}" type="presParOf" srcId="{DD0A6BB1-CA57-4798-9303-309AF07FC507}" destId="{5C3F6D10-076A-4714-BAEA-D7A05AC1C4FC}" srcOrd="8" destOrd="0" presId="urn:microsoft.com/office/officeart/2005/8/layout/default"/>
    <dgm:cxn modelId="{78CABCBA-81F5-43CE-99B5-4E3E3259804F}" type="presParOf" srcId="{DD0A6BB1-CA57-4798-9303-309AF07FC507}" destId="{D7C616ED-AA6E-4D2C-9ACF-C578A5799B82}" srcOrd="9" destOrd="0" presId="urn:microsoft.com/office/officeart/2005/8/layout/default"/>
    <dgm:cxn modelId="{31A1E5C6-3CFB-49BC-B511-D8A2693BDD2D}" type="presParOf" srcId="{DD0A6BB1-CA57-4798-9303-309AF07FC507}" destId="{6F30F413-407E-4C1B-9750-DA1C5C95C3E2}" srcOrd="10" destOrd="0" presId="urn:microsoft.com/office/officeart/2005/8/layout/default"/>
    <dgm:cxn modelId="{DB9DA42E-6FF5-4527-998C-2AFC1AB6DE35}" type="presParOf" srcId="{DD0A6BB1-CA57-4798-9303-309AF07FC507}" destId="{C4D85DBF-9740-4AD9-AB20-D51AA500BDE5}" srcOrd="11" destOrd="0" presId="urn:microsoft.com/office/officeart/2005/8/layout/default"/>
    <dgm:cxn modelId="{8E7E8CE8-A49D-457A-A200-CB09FA2C2BA0}" type="presParOf" srcId="{DD0A6BB1-CA57-4798-9303-309AF07FC507}" destId="{57EDCCF4-A6E5-4155-90FD-512171D54301}" srcOrd="12" destOrd="0" presId="urn:microsoft.com/office/officeart/2005/8/layout/default"/>
    <dgm:cxn modelId="{4668E0D6-9759-4346-9E2B-13ACA4F95AF5}" type="presParOf" srcId="{DD0A6BB1-CA57-4798-9303-309AF07FC507}" destId="{1E277D35-794C-46DB-B688-D9D5F72857BC}" srcOrd="13" destOrd="0" presId="urn:microsoft.com/office/officeart/2005/8/layout/default"/>
    <dgm:cxn modelId="{5BDD93FF-DC6C-442A-B746-6841699B9A3E}" type="presParOf" srcId="{DD0A6BB1-CA57-4798-9303-309AF07FC507}" destId="{B004C594-34B8-4345-B133-9268BCEB6779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D061C5-A6E8-463C-8742-26898D46B9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03B4D-6D56-43F6-A121-E282B8261103}">
      <dgm:prSet phldrT="[Text]"/>
      <dgm:spPr/>
      <dgm:t>
        <a:bodyPr/>
        <a:lstStyle/>
        <a:p>
          <a:r>
            <a:rPr lang="en-US" dirty="0" smtClean="0"/>
            <a:t>Dining Table</a:t>
          </a:r>
          <a:endParaRPr lang="en-US" dirty="0"/>
        </a:p>
      </dgm:t>
    </dgm:pt>
    <dgm:pt modelId="{F222B268-8AE2-4EB0-90BA-13E2E9B64109}" type="parTrans" cxnId="{4C25FB17-22B1-4A05-9549-1C5DACD36664}">
      <dgm:prSet/>
      <dgm:spPr/>
      <dgm:t>
        <a:bodyPr/>
        <a:lstStyle/>
        <a:p>
          <a:endParaRPr lang="en-US"/>
        </a:p>
      </dgm:t>
    </dgm:pt>
    <dgm:pt modelId="{4BF1746A-1578-4FDC-952D-53A2B15851A1}" type="sibTrans" cxnId="{4C25FB17-22B1-4A05-9549-1C5DACD36664}">
      <dgm:prSet/>
      <dgm:spPr/>
      <dgm:t>
        <a:bodyPr/>
        <a:lstStyle/>
        <a:p>
          <a:endParaRPr lang="en-US"/>
        </a:p>
      </dgm:t>
    </dgm:pt>
    <dgm:pt modelId="{01E37D46-DDF4-4B2D-949F-6B7513192953}">
      <dgm:prSet phldrT="[Text]"/>
      <dgm:spPr/>
      <dgm:t>
        <a:bodyPr/>
        <a:lstStyle/>
        <a:p>
          <a:r>
            <a:rPr lang="en-US" dirty="0" smtClean="0"/>
            <a:t>Soda</a:t>
          </a:r>
          <a:endParaRPr lang="en-US" dirty="0"/>
        </a:p>
      </dgm:t>
    </dgm:pt>
    <dgm:pt modelId="{799A1761-C532-4D50-A6EC-E0FBD0A1E4C2}" type="parTrans" cxnId="{DE11D4D6-3D06-48B4-86B7-5F6F96652E75}">
      <dgm:prSet/>
      <dgm:spPr/>
      <dgm:t>
        <a:bodyPr/>
        <a:lstStyle/>
        <a:p>
          <a:endParaRPr lang="en-US"/>
        </a:p>
      </dgm:t>
    </dgm:pt>
    <dgm:pt modelId="{6713702B-030D-4E4D-AE36-1F829325689E}" type="sibTrans" cxnId="{DE11D4D6-3D06-48B4-86B7-5F6F96652E75}">
      <dgm:prSet/>
      <dgm:spPr/>
      <dgm:t>
        <a:bodyPr/>
        <a:lstStyle/>
        <a:p>
          <a:endParaRPr lang="en-US"/>
        </a:p>
      </dgm:t>
    </dgm:pt>
    <dgm:pt modelId="{D582DEFA-BF18-4B87-93EE-7017053CEBC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Cheese</a:t>
          </a:r>
          <a:endParaRPr lang="en-US" b="0" dirty="0">
            <a:solidFill>
              <a:schemeClr val="tx1"/>
            </a:solidFill>
          </a:endParaRPr>
        </a:p>
      </dgm:t>
    </dgm:pt>
    <dgm:pt modelId="{600F6DE4-787A-4F69-A169-B423F3451AC0}" type="parTrans" cxnId="{AFAFE8FC-3C0A-4079-893A-00CE76824760}">
      <dgm:prSet/>
      <dgm:spPr/>
      <dgm:t>
        <a:bodyPr/>
        <a:lstStyle/>
        <a:p>
          <a:endParaRPr lang="en-US"/>
        </a:p>
      </dgm:t>
    </dgm:pt>
    <dgm:pt modelId="{8D9D789C-3465-45AD-BC07-E47B6DAC3D58}" type="sibTrans" cxnId="{AFAFE8FC-3C0A-4079-893A-00CE76824760}">
      <dgm:prSet/>
      <dgm:spPr/>
      <dgm:t>
        <a:bodyPr/>
        <a:lstStyle/>
        <a:p>
          <a:endParaRPr lang="en-US"/>
        </a:p>
      </dgm:t>
    </dgm:pt>
    <dgm:pt modelId="{74675374-D1AD-4F1B-82AE-71147071815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Toppings</a:t>
          </a:r>
          <a:endParaRPr lang="en-US" b="0" dirty="0">
            <a:solidFill>
              <a:schemeClr val="tx1"/>
            </a:solidFill>
          </a:endParaRPr>
        </a:p>
      </dgm:t>
    </dgm:pt>
    <dgm:pt modelId="{75F26905-2BAB-4576-B2D5-75FFDF3F54FD}" type="parTrans" cxnId="{AC81C337-3A58-46F3-9AD7-852B32C6E1A0}">
      <dgm:prSet/>
      <dgm:spPr/>
      <dgm:t>
        <a:bodyPr/>
        <a:lstStyle/>
        <a:p>
          <a:endParaRPr lang="en-US"/>
        </a:p>
      </dgm:t>
    </dgm:pt>
    <dgm:pt modelId="{38B4605D-46A1-42BE-B0EB-051D72C1E996}" type="sibTrans" cxnId="{AC81C337-3A58-46F3-9AD7-852B32C6E1A0}">
      <dgm:prSet/>
      <dgm:spPr/>
      <dgm:t>
        <a:bodyPr/>
        <a:lstStyle/>
        <a:p>
          <a:endParaRPr lang="en-US"/>
        </a:p>
      </dgm:t>
    </dgm:pt>
    <dgm:pt modelId="{B68AE007-0FD4-4109-ADDC-900314B2E45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Tomato Sauce</a:t>
          </a:r>
          <a:endParaRPr lang="en-US" b="0" dirty="0">
            <a:solidFill>
              <a:schemeClr val="tx1"/>
            </a:solidFill>
          </a:endParaRPr>
        </a:p>
      </dgm:t>
    </dgm:pt>
    <dgm:pt modelId="{65671619-C6BB-4E6C-BD81-10CC6C452E79}" type="parTrans" cxnId="{346A4752-0D42-4EE4-B282-157118B6014D}">
      <dgm:prSet/>
      <dgm:spPr/>
      <dgm:t>
        <a:bodyPr/>
        <a:lstStyle/>
        <a:p>
          <a:endParaRPr lang="en-US"/>
        </a:p>
      </dgm:t>
    </dgm:pt>
    <dgm:pt modelId="{BCC5F241-EB01-44AC-9BD2-7555E04098E2}" type="sibTrans" cxnId="{346A4752-0D42-4EE4-B282-157118B6014D}">
      <dgm:prSet/>
      <dgm:spPr/>
      <dgm:t>
        <a:bodyPr/>
        <a:lstStyle/>
        <a:p>
          <a:endParaRPr lang="en-US"/>
        </a:p>
      </dgm:t>
    </dgm:pt>
    <dgm:pt modelId="{488D6929-B4F7-4C11-9BF1-1FAF867AC63E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Pizza Dough</a:t>
          </a:r>
          <a:endParaRPr lang="en-US" b="0" dirty="0">
            <a:solidFill>
              <a:schemeClr val="tx1"/>
            </a:solidFill>
          </a:endParaRPr>
        </a:p>
      </dgm:t>
    </dgm:pt>
    <dgm:pt modelId="{1D1EA239-6690-48C1-8EBC-DDE1961B77AD}" type="parTrans" cxnId="{818FC8AC-0FEC-4BEA-869C-9039EA9AB784}">
      <dgm:prSet/>
      <dgm:spPr/>
      <dgm:t>
        <a:bodyPr/>
        <a:lstStyle/>
        <a:p>
          <a:endParaRPr lang="en-US"/>
        </a:p>
      </dgm:t>
    </dgm:pt>
    <dgm:pt modelId="{D7344C3D-64B9-4264-89F3-67F7CB0062B2}" type="sibTrans" cxnId="{818FC8AC-0FEC-4BEA-869C-9039EA9AB784}">
      <dgm:prSet/>
      <dgm:spPr/>
      <dgm:t>
        <a:bodyPr/>
        <a:lstStyle/>
        <a:p>
          <a:endParaRPr lang="en-US"/>
        </a:p>
      </dgm:t>
    </dgm:pt>
    <dgm:pt modelId="{E9C011FE-051A-46C3-9248-33C8536BB45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Oven</a:t>
          </a:r>
          <a:endParaRPr lang="en-US" b="0" dirty="0">
            <a:solidFill>
              <a:schemeClr val="tx1"/>
            </a:solidFill>
          </a:endParaRPr>
        </a:p>
      </dgm:t>
    </dgm:pt>
    <dgm:pt modelId="{05F4F5DA-E15F-4258-9ECA-6AAA4566B619}" type="parTrans" cxnId="{CA6615FE-7F54-4C48-90F5-6BB2C8AC4306}">
      <dgm:prSet/>
      <dgm:spPr/>
      <dgm:t>
        <a:bodyPr/>
        <a:lstStyle/>
        <a:p>
          <a:endParaRPr lang="en-US"/>
        </a:p>
      </dgm:t>
    </dgm:pt>
    <dgm:pt modelId="{3466A807-7B14-47DD-BAF0-408E62A67060}" type="sibTrans" cxnId="{CA6615FE-7F54-4C48-90F5-6BB2C8AC4306}">
      <dgm:prSet/>
      <dgm:spPr/>
      <dgm:t>
        <a:bodyPr/>
        <a:lstStyle/>
        <a:p>
          <a:endParaRPr lang="en-US"/>
        </a:p>
      </dgm:t>
    </dgm:pt>
    <dgm:pt modelId="{5A11ABD1-63A7-4936-BF93-D4E3191BCB2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Fire</a:t>
          </a:r>
          <a:endParaRPr lang="en-US" b="0" dirty="0">
            <a:solidFill>
              <a:schemeClr val="tx1"/>
            </a:solidFill>
          </a:endParaRPr>
        </a:p>
      </dgm:t>
    </dgm:pt>
    <dgm:pt modelId="{742E996E-F7EE-4087-9EAB-732CF13C0E24}" type="parTrans" cxnId="{59D3BD41-D786-4A9F-B368-2DD6C65AB25F}">
      <dgm:prSet/>
      <dgm:spPr/>
      <dgm:t>
        <a:bodyPr/>
        <a:lstStyle/>
        <a:p>
          <a:endParaRPr lang="en-US"/>
        </a:p>
      </dgm:t>
    </dgm:pt>
    <dgm:pt modelId="{59AC4227-FB42-4D64-9DF0-69E814AE6914}" type="sibTrans" cxnId="{59D3BD41-D786-4A9F-B368-2DD6C65AB25F}">
      <dgm:prSet/>
      <dgm:spPr/>
      <dgm:t>
        <a:bodyPr/>
        <a:lstStyle/>
        <a:p>
          <a:endParaRPr lang="en-US"/>
        </a:p>
      </dgm:t>
    </dgm:pt>
    <dgm:pt modelId="{DD0A6BB1-CA57-4798-9303-309AF07FC507}" type="pres">
      <dgm:prSet presAssocID="{E1D061C5-A6E8-463C-8742-26898D46B97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21E1AE-1C86-496A-BB74-0C94D38BAECD}" type="pres">
      <dgm:prSet presAssocID="{9E203B4D-6D56-43F6-A121-E282B8261103}" presName="node" presStyleLbl="node1" presStyleIdx="0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691D-1714-41ED-BF9F-D69EC5BDEB62}" type="pres">
      <dgm:prSet presAssocID="{4BF1746A-1578-4FDC-952D-53A2B15851A1}" presName="sibTrans" presStyleCnt="0"/>
      <dgm:spPr/>
    </dgm:pt>
    <dgm:pt modelId="{8219221E-BDF2-4ABE-BA46-9B070BE4317E}" type="pres">
      <dgm:prSet presAssocID="{01E37D46-DDF4-4B2D-949F-6B7513192953}" presName="node" presStyleLbl="node1" presStyleIdx="1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CD7CC-D0CE-4162-8D92-874C9BD51357}" type="pres">
      <dgm:prSet presAssocID="{6713702B-030D-4E4D-AE36-1F829325689E}" presName="sibTrans" presStyleCnt="0"/>
      <dgm:spPr/>
    </dgm:pt>
    <dgm:pt modelId="{B0B5DE05-EE00-447A-924A-5D5C1F14A964}" type="pres">
      <dgm:prSet presAssocID="{D582DEFA-BF18-4B87-93EE-7017053CEBC1}" presName="node" presStyleLbl="node1" presStyleIdx="2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9085B-5549-4A74-A88A-A6AFDD0EA042}" type="pres">
      <dgm:prSet presAssocID="{8D9D789C-3465-45AD-BC07-E47B6DAC3D58}" presName="sibTrans" presStyleCnt="0"/>
      <dgm:spPr/>
    </dgm:pt>
    <dgm:pt modelId="{6CA18C1D-1657-4B00-91BD-F514052F1334}" type="pres">
      <dgm:prSet presAssocID="{74675374-D1AD-4F1B-82AE-711470718151}" presName="node" presStyleLbl="node1" presStyleIdx="3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4B04E-EC7B-4D57-BB2C-FF0D8AFD9966}" type="pres">
      <dgm:prSet presAssocID="{38B4605D-46A1-42BE-B0EB-051D72C1E996}" presName="sibTrans" presStyleCnt="0"/>
      <dgm:spPr/>
    </dgm:pt>
    <dgm:pt modelId="{5C3F6D10-076A-4714-BAEA-D7A05AC1C4FC}" type="pres">
      <dgm:prSet presAssocID="{B68AE007-0FD4-4109-ADDC-900314B2E451}" presName="node" presStyleLbl="node1" presStyleIdx="4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616ED-AA6E-4D2C-9ACF-C578A5799B82}" type="pres">
      <dgm:prSet presAssocID="{BCC5F241-EB01-44AC-9BD2-7555E04098E2}" presName="sibTrans" presStyleCnt="0"/>
      <dgm:spPr/>
    </dgm:pt>
    <dgm:pt modelId="{6F30F413-407E-4C1B-9750-DA1C5C95C3E2}" type="pres">
      <dgm:prSet presAssocID="{488D6929-B4F7-4C11-9BF1-1FAF867AC63E}" presName="node" presStyleLbl="node1" presStyleIdx="5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5DBF-9740-4AD9-AB20-D51AA500BDE5}" type="pres">
      <dgm:prSet presAssocID="{D7344C3D-64B9-4264-89F3-67F7CB0062B2}" presName="sibTrans" presStyleCnt="0"/>
      <dgm:spPr/>
    </dgm:pt>
    <dgm:pt modelId="{57EDCCF4-A6E5-4155-90FD-512171D54301}" type="pres">
      <dgm:prSet presAssocID="{E9C011FE-051A-46C3-9248-33C8536BB453}" presName="node" presStyleLbl="node1" presStyleIdx="6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D35-794C-46DB-B688-D9D5F72857BC}" type="pres">
      <dgm:prSet presAssocID="{3466A807-7B14-47DD-BAF0-408E62A67060}" presName="sibTrans" presStyleCnt="0"/>
      <dgm:spPr/>
    </dgm:pt>
    <dgm:pt modelId="{B004C594-34B8-4345-B133-9268BCEB6779}" type="pres">
      <dgm:prSet presAssocID="{5A11ABD1-63A7-4936-BF93-D4E3191BCB27}" presName="node" presStyleLbl="node1" presStyleIdx="7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FC3AA7-9CC6-4483-922D-EC3BE4D09D3C}" type="presOf" srcId="{E9C011FE-051A-46C3-9248-33C8536BB453}" destId="{57EDCCF4-A6E5-4155-90FD-512171D54301}" srcOrd="0" destOrd="0" presId="urn:microsoft.com/office/officeart/2005/8/layout/default"/>
    <dgm:cxn modelId="{818FC8AC-0FEC-4BEA-869C-9039EA9AB784}" srcId="{E1D061C5-A6E8-463C-8742-26898D46B979}" destId="{488D6929-B4F7-4C11-9BF1-1FAF867AC63E}" srcOrd="5" destOrd="0" parTransId="{1D1EA239-6690-48C1-8EBC-DDE1961B77AD}" sibTransId="{D7344C3D-64B9-4264-89F3-67F7CB0062B2}"/>
    <dgm:cxn modelId="{4C25FB17-22B1-4A05-9549-1C5DACD36664}" srcId="{E1D061C5-A6E8-463C-8742-26898D46B979}" destId="{9E203B4D-6D56-43F6-A121-E282B8261103}" srcOrd="0" destOrd="0" parTransId="{F222B268-8AE2-4EB0-90BA-13E2E9B64109}" sibTransId="{4BF1746A-1578-4FDC-952D-53A2B15851A1}"/>
    <dgm:cxn modelId="{AC81C337-3A58-46F3-9AD7-852B32C6E1A0}" srcId="{E1D061C5-A6E8-463C-8742-26898D46B979}" destId="{74675374-D1AD-4F1B-82AE-711470718151}" srcOrd="3" destOrd="0" parTransId="{75F26905-2BAB-4576-B2D5-75FFDF3F54FD}" sibTransId="{38B4605D-46A1-42BE-B0EB-051D72C1E996}"/>
    <dgm:cxn modelId="{F569AC01-E310-4BA3-9651-81900C20290B}" type="presOf" srcId="{5A11ABD1-63A7-4936-BF93-D4E3191BCB27}" destId="{B004C594-34B8-4345-B133-9268BCEB6779}" srcOrd="0" destOrd="0" presId="urn:microsoft.com/office/officeart/2005/8/layout/default"/>
    <dgm:cxn modelId="{1032E156-99CD-4BD2-B4DA-D68509ADA875}" type="presOf" srcId="{74675374-D1AD-4F1B-82AE-711470718151}" destId="{6CA18C1D-1657-4B00-91BD-F514052F1334}" srcOrd="0" destOrd="0" presId="urn:microsoft.com/office/officeart/2005/8/layout/default"/>
    <dgm:cxn modelId="{DE11D4D6-3D06-48B4-86B7-5F6F96652E75}" srcId="{E1D061C5-A6E8-463C-8742-26898D46B979}" destId="{01E37D46-DDF4-4B2D-949F-6B7513192953}" srcOrd="1" destOrd="0" parTransId="{799A1761-C532-4D50-A6EC-E0FBD0A1E4C2}" sibTransId="{6713702B-030D-4E4D-AE36-1F829325689E}"/>
    <dgm:cxn modelId="{18047F69-8486-4F8F-A3C5-1DE7653E5382}" type="presOf" srcId="{488D6929-B4F7-4C11-9BF1-1FAF867AC63E}" destId="{6F30F413-407E-4C1B-9750-DA1C5C95C3E2}" srcOrd="0" destOrd="0" presId="urn:microsoft.com/office/officeart/2005/8/layout/default"/>
    <dgm:cxn modelId="{63B0BF68-EB77-49B2-B5A3-5D601975EA54}" type="presOf" srcId="{D582DEFA-BF18-4B87-93EE-7017053CEBC1}" destId="{B0B5DE05-EE00-447A-924A-5D5C1F14A964}" srcOrd="0" destOrd="0" presId="urn:microsoft.com/office/officeart/2005/8/layout/default"/>
    <dgm:cxn modelId="{4B3C0B12-EA8C-4D65-9C12-E591B00B093D}" type="presOf" srcId="{E1D061C5-A6E8-463C-8742-26898D46B979}" destId="{DD0A6BB1-CA57-4798-9303-309AF07FC507}" srcOrd="0" destOrd="0" presId="urn:microsoft.com/office/officeart/2005/8/layout/default"/>
    <dgm:cxn modelId="{7187274E-F49D-4455-B0D2-E063CFFD0315}" type="presOf" srcId="{B68AE007-0FD4-4109-ADDC-900314B2E451}" destId="{5C3F6D10-076A-4714-BAEA-D7A05AC1C4FC}" srcOrd="0" destOrd="0" presId="urn:microsoft.com/office/officeart/2005/8/layout/default"/>
    <dgm:cxn modelId="{65B0F66E-0569-41B8-BA2F-F64A0BEE0E70}" type="presOf" srcId="{01E37D46-DDF4-4B2D-949F-6B7513192953}" destId="{8219221E-BDF2-4ABE-BA46-9B070BE4317E}" srcOrd="0" destOrd="0" presId="urn:microsoft.com/office/officeart/2005/8/layout/default"/>
    <dgm:cxn modelId="{AFAFE8FC-3C0A-4079-893A-00CE76824760}" srcId="{E1D061C5-A6E8-463C-8742-26898D46B979}" destId="{D582DEFA-BF18-4B87-93EE-7017053CEBC1}" srcOrd="2" destOrd="0" parTransId="{600F6DE4-787A-4F69-A169-B423F3451AC0}" sibTransId="{8D9D789C-3465-45AD-BC07-E47B6DAC3D58}"/>
    <dgm:cxn modelId="{59D3BD41-D786-4A9F-B368-2DD6C65AB25F}" srcId="{E1D061C5-A6E8-463C-8742-26898D46B979}" destId="{5A11ABD1-63A7-4936-BF93-D4E3191BCB27}" srcOrd="7" destOrd="0" parTransId="{742E996E-F7EE-4087-9EAB-732CF13C0E24}" sibTransId="{59AC4227-FB42-4D64-9DF0-69E814AE6914}"/>
    <dgm:cxn modelId="{346A4752-0D42-4EE4-B282-157118B6014D}" srcId="{E1D061C5-A6E8-463C-8742-26898D46B979}" destId="{B68AE007-0FD4-4109-ADDC-900314B2E451}" srcOrd="4" destOrd="0" parTransId="{65671619-C6BB-4E6C-BD81-10CC6C452E79}" sibTransId="{BCC5F241-EB01-44AC-9BD2-7555E04098E2}"/>
    <dgm:cxn modelId="{477D03ED-2433-4971-A420-63398808869A}" type="presOf" srcId="{9E203B4D-6D56-43F6-A121-E282B8261103}" destId="{E321E1AE-1C86-496A-BB74-0C94D38BAECD}" srcOrd="0" destOrd="0" presId="urn:microsoft.com/office/officeart/2005/8/layout/default"/>
    <dgm:cxn modelId="{CA6615FE-7F54-4C48-90F5-6BB2C8AC4306}" srcId="{E1D061C5-A6E8-463C-8742-26898D46B979}" destId="{E9C011FE-051A-46C3-9248-33C8536BB453}" srcOrd="6" destOrd="0" parTransId="{05F4F5DA-E15F-4258-9ECA-6AAA4566B619}" sibTransId="{3466A807-7B14-47DD-BAF0-408E62A67060}"/>
    <dgm:cxn modelId="{6C5D6D0C-38B5-4E0A-BEA3-FEEAE0D92199}" type="presParOf" srcId="{DD0A6BB1-CA57-4798-9303-309AF07FC507}" destId="{E321E1AE-1C86-496A-BB74-0C94D38BAECD}" srcOrd="0" destOrd="0" presId="urn:microsoft.com/office/officeart/2005/8/layout/default"/>
    <dgm:cxn modelId="{0CAE6521-96F7-4C85-AD83-6019FA37BFB5}" type="presParOf" srcId="{DD0A6BB1-CA57-4798-9303-309AF07FC507}" destId="{0187691D-1714-41ED-BF9F-D69EC5BDEB62}" srcOrd="1" destOrd="0" presId="urn:microsoft.com/office/officeart/2005/8/layout/default"/>
    <dgm:cxn modelId="{0319B2D2-44C6-4F47-B0DB-9A0C855AAE80}" type="presParOf" srcId="{DD0A6BB1-CA57-4798-9303-309AF07FC507}" destId="{8219221E-BDF2-4ABE-BA46-9B070BE4317E}" srcOrd="2" destOrd="0" presId="urn:microsoft.com/office/officeart/2005/8/layout/default"/>
    <dgm:cxn modelId="{FC3938B2-EED4-4B00-B3B1-051C3D054417}" type="presParOf" srcId="{DD0A6BB1-CA57-4798-9303-309AF07FC507}" destId="{3A7CD7CC-D0CE-4162-8D92-874C9BD51357}" srcOrd="3" destOrd="0" presId="urn:microsoft.com/office/officeart/2005/8/layout/default"/>
    <dgm:cxn modelId="{62DB86A3-7B8A-4188-AEAF-ECB864F6F23F}" type="presParOf" srcId="{DD0A6BB1-CA57-4798-9303-309AF07FC507}" destId="{B0B5DE05-EE00-447A-924A-5D5C1F14A964}" srcOrd="4" destOrd="0" presId="urn:microsoft.com/office/officeart/2005/8/layout/default"/>
    <dgm:cxn modelId="{DBE4B4C0-F888-4240-A565-FE41AD0DE24F}" type="presParOf" srcId="{DD0A6BB1-CA57-4798-9303-309AF07FC507}" destId="{0869085B-5549-4A74-A88A-A6AFDD0EA042}" srcOrd="5" destOrd="0" presId="urn:microsoft.com/office/officeart/2005/8/layout/default"/>
    <dgm:cxn modelId="{745CEEEE-1BA5-47D3-B4A2-A768E8FBDF0A}" type="presParOf" srcId="{DD0A6BB1-CA57-4798-9303-309AF07FC507}" destId="{6CA18C1D-1657-4B00-91BD-F514052F1334}" srcOrd="6" destOrd="0" presId="urn:microsoft.com/office/officeart/2005/8/layout/default"/>
    <dgm:cxn modelId="{CB688AF0-6E92-4231-A44F-5DF9E497E279}" type="presParOf" srcId="{DD0A6BB1-CA57-4798-9303-309AF07FC507}" destId="{A254B04E-EC7B-4D57-BB2C-FF0D8AFD9966}" srcOrd="7" destOrd="0" presId="urn:microsoft.com/office/officeart/2005/8/layout/default"/>
    <dgm:cxn modelId="{2574D375-CBD6-46F0-99AC-1A3C59995372}" type="presParOf" srcId="{DD0A6BB1-CA57-4798-9303-309AF07FC507}" destId="{5C3F6D10-076A-4714-BAEA-D7A05AC1C4FC}" srcOrd="8" destOrd="0" presId="urn:microsoft.com/office/officeart/2005/8/layout/default"/>
    <dgm:cxn modelId="{810FD540-7C08-44DF-A5A0-637AACF31242}" type="presParOf" srcId="{DD0A6BB1-CA57-4798-9303-309AF07FC507}" destId="{D7C616ED-AA6E-4D2C-9ACF-C578A5799B82}" srcOrd="9" destOrd="0" presId="urn:microsoft.com/office/officeart/2005/8/layout/default"/>
    <dgm:cxn modelId="{97855FDA-1AAE-46C5-B229-25BE8C095B9C}" type="presParOf" srcId="{DD0A6BB1-CA57-4798-9303-309AF07FC507}" destId="{6F30F413-407E-4C1B-9750-DA1C5C95C3E2}" srcOrd="10" destOrd="0" presId="urn:microsoft.com/office/officeart/2005/8/layout/default"/>
    <dgm:cxn modelId="{1F664829-E061-4EBE-8C25-665C34D438B4}" type="presParOf" srcId="{DD0A6BB1-CA57-4798-9303-309AF07FC507}" destId="{C4D85DBF-9740-4AD9-AB20-D51AA500BDE5}" srcOrd="11" destOrd="0" presId="urn:microsoft.com/office/officeart/2005/8/layout/default"/>
    <dgm:cxn modelId="{5D4CCBCC-1D48-46A4-B81A-1452B59BA042}" type="presParOf" srcId="{DD0A6BB1-CA57-4798-9303-309AF07FC507}" destId="{57EDCCF4-A6E5-4155-90FD-512171D54301}" srcOrd="12" destOrd="0" presId="urn:microsoft.com/office/officeart/2005/8/layout/default"/>
    <dgm:cxn modelId="{1DD81156-CD4B-41B7-8446-40583E9F8F8A}" type="presParOf" srcId="{DD0A6BB1-CA57-4798-9303-309AF07FC507}" destId="{1E277D35-794C-46DB-B688-D9D5F72857BC}" srcOrd="13" destOrd="0" presId="urn:microsoft.com/office/officeart/2005/8/layout/default"/>
    <dgm:cxn modelId="{6C7A3386-8E20-4898-9F62-001D4658FA95}" type="presParOf" srcId="{DD0A6BB1-CA57-4798-9303-309AF07FC507}" destId="{B004C594-34B8-4345-B133-9268BCEB6779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D061C5-A6E8-463C-8742-26898D46B9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03B4D-6D56-43F6-A121-E282B826110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Dining Table</a:t>
          </a:r>
          <a:endParaRPr lang="en-US" b="0" dirty="0">
            <a:solidFill>
              <a:schemeClr val="tx1"/>
            </a:solidFill>
          </a:endParaRPr>
        </a:p>
      </dgm:t>
    </dgm:pt>
    <dgm:pt modelId="{F222B268-8AE2-4EB0-90BA-13E2E9B64109}" type="parTrans" cxnId="{4C25FB17-22B1-4A05-9549-1C5DACD36664}">
      <dgm:prSet/>
      <dgm:spPr/>
      <dgm:t>
        <a:bodyPr/>
        <a:lstStyle/>
        <a:p>
          <a:endParaRPr lang="en-US"/>
        </a:p>
      </dgm:t>
    </dgm:pt>
    <dgm:pt modelId="{4BF1746A-1578-4FDC-952D-53A2B15851A1}" type="sibTrans" cxnId="{4C25FB17-22B1-4A05-9549-1C5DACD36664}">
      <dgm:prSet/>
      <dgm:spPr/>
      <dgm:t>
        <a:bodyPr/>
        <a:lstStyle/>
        <a:p>
          <a:endParaRPr lang="en-US"/>
        </a:p>
      </dgm:t>
    </dgm:pt>
    <dgm:pt modelId="{01E37D46-DDF4-4B2D-949F-6B751319295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Soda</a:t>
          </a:r>
          <a:endParaRPr lang="en-US" b="0" dirty="0">
            <a:solidFill>
              <a:schemeClr val="tx1"/>
            </a:solidFill>
          </a:endParaRPr>
        </a:p>
      </dgm:t>
    </dgm:pt>
    <dgm:pt modelId="{799A1761-C532-4D50-A6EC-E0FBD0A1E4C2}" type="parTrans" cxnId="{DE11D4D6-3D06-48B4-86B7-5F6F96652E75}">
      <dgm:prSet/>
      <dgm:spPr/>
      <dgm:t>
        <a:bodyPr/>
        <a:lstStyle/>
        <a:p>
          <a:endParaRPr lang="en-US"/>
        </a:p>
      </dgm:t>
    </dgm:pt>
    <dgm:pt modelId="{6713702B-030D-4E4D-AE36-1F829325689E}" type="sibTrans" cxnId="{DE11D4D6-3D06-48B4-86B7-5F6F96652E75}">
      <dgm:prSet/>
      <dgm:spPr/>
      <dgm:t>
        <a:bodyPr/>
        <a:lstStyle/>
        <a:p>
          <a:endParaRPr lang="en-US"/>
        </a:p>
      </dgm:t>
    </dgm:pt>
    <dgm:pt modelId="{D582DEFA-BF18-4B87-93EE-7017053CEBC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Cheese</a:t>
          </a:r>
          <a:endParaRPr lang="en-US" b="0" dirty="0">
            <a:solidFill>
              <a:schemeClr val="tx1"/>
            </a:solidFill>
          </a:endParaRPr>
        </a:p>
      </dgm:t>
    </dgm:pt>
    <dgm:pt modelId="{600F6DE4-787A-4F69-A169-B423F3451AC0}" type="parTrans" cxnId="{AFAFE8FC-3C0A-4079-893A-00CE76824760}">
      <dgm:prSet/>
      <dgm:spPr/>
      <dgm:t>
        <a:bodyPr/>
        <a:lstStyle/>
        <a:p>
          <a:endParaRPr lang="en-US"/>
        </a:p>
      </dgm:t>
    </dgm:pt>
    <dgm:pt modelId="{8D9D789C-3465-45AD-BC07-E47B6DAC3D58}" type="sibTrans" cxnId="{AFAFE8FC-3C0A-4079-893A-00CE76824760}">
      <dgm:prSet/>
      <dgm:spPr/>
      <dgm:t>
        <a:bodyPr/>
        <a:lstStyle/>
        <a:p>
          <a:endParaRPr lang="en-US"/>
        </a:p>
      </dgm:t>
    </dgm:pt>
    <dgm:pt modelId="{74675374-D1AD-4F1B-82AE-71147071815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Toppings</a:t>
          </a:r>
          <a:endParaRPr lang="en-US" b="0" dirty="0">
            <a:solidFill>
              <a:schemeClr val="tx1"/>
            </a:solidFill>
          </a:endParaRPr>
        </a:p>
      </dgm:t>
    </dgm:pt>
    <dgm:pt modelId="{75F26905-2BAB-4576-B2D5-75FFDF3F54FD}" type="parTrans" cxnId="{AC81C337-3A58-46F3-9AD7-852B32C6E1A0}">
      <dgm:prSet/>
      <dgm:spPr/>
      <dgm:t>
        <a:bodyPr/>
        <a:lstStyle/>
        <a:p>
          <a:endParaRPr lang="en-US"/>
        </a:p>
      </dgm:t>
    </dgm:pt>
    <dgm:pt modelId="{38B4605D-46A1-42BE-B0EB-051D72C1E996}" type="sibTrans" cxnId="{AC81C337-3A58-46F3-9AD7-852B32C6E1A0}">
      <dgm:prSet/>
      <dgm:spPr/>
      <dgm:t>
        <a:bodyPr/>
        <a:lstStyle/>
        <a:p>
          <a:endParaRPr lang="en-US"/>
        </a:p>
      </dgm:t>
    </dgm:pt>
    <dgm:pt modelId="{B68AE007-0FD4-4109-ADDC-900314B2E45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Tomato Sauce</a:t>
          </a:r>
          <a:endParaRPr lang="en-US" b="0" dirty="0">
            <a:solidFill>
              <a:schemeClr val="tx1"/>
            </a:solidFill>
          </a:endParaRPr>
        </a:p>
      </dgm:t>
    </dgm:pt>
    <dgm:pt modelId="{65671619-C6BB-4E6C-BD81-10CC6C452E79}" type="parTrans" cxnId="{346A4752-0D42-4EE4-B282-157118B6014D}">
      <dgm:prSet/>
      <dgm:spPr/>
      <dgm:t>
        <a:bodyPr/>
        <a:lstStyle/>
        <a:p>
          <a:endParaRPr lang="en-US"/>
        </a:p>
      </dgm:t>
    </dgm:pt>
    <dgm:pt modelId="{BCC5F241-EB01-44AC-9BD2-7555E04098E2}" type="sibTrans" cxnId="{346A4752-0D42-4EE4-B282-157118B6014D}">
      <dgm:prSet/>
      <dgm:spPr/>
      <dgm:t>
        <a:bodyPr/>
        <a:lstStyle/>
        <a:p>
          <a:endParaRPr lang="en-US"/>
        </a:p>
      </dgm:t>
    </dgm:pt>
    <dgm:pt modelId="{488D6929-B4F7-4C11-9BF1-1FAF867AC63E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Pizza Dough</a:t>
          </a:r>
          <a:endParaRPr lang="en-US" b="0" dirty="0">
            <a:solidFill>
              <a:schemeClr val="tx1"/>
            </a:solidFill>
          </a:endParaRPr>
        </a:p>
      </dgm:t>
    </dgm:pt>
    <dgm:pt modelId="{1D1EA239-6690-48C1-8EBC-DDE1961B77AD}" type="parTrans" cxnId="{818FC8AC-0FEC-4BEA-869C-9039EA9AB784}">
      <dgm:prSet/>
      <dgm:spPr/>
      <dgm:t>
        <a:bodyPr/>
        <a:lstStyle/>
        <a:p>
          <a:endParaRPr lang="en-US"/>
        </a:p>
      </dgm:t>
    </dgm:pt>
    <dgm:pt modelId="{D7344C3D-64B9-4264-89F3-67F7CB0062B2}" type="sibTrans" cxnId="{818FC8AC-0FEC-4BEA-869C-9039EA9AB784}">
      <dgm:prSet/>
      <dgm:spPr/>
      <dgm:t>
        <a:bodyPr/>
        <a:lstStyle/>
        <a:p>
          <a:endParaRPr lang="en-US"/>
        </a:p>
      </dgm:t>
    </dgm:pt>
    <dgm:pt modelId="{E9C011FE-051A-46C3-9248-33C8536BB45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Oven</a:t>
          </a:r>
          <a:endParaRPr lang="en-US" b="0" dirty="0">
            <a:solidFill>
              <a:schemeClr val="tx1"/>
            </a:solidFill>
          </a:endParaRPr>
        </a:p>
      </dgm:t>
    </dgm:pt>
    <dgm:pt modelId="{05F4F5DA-E15F-4258-9ECA-6AAA4566B619}" type="parTrans" cxnId="{CA6615FE-7F54-4C48-90F5-6BB2C8AC4306}">
      <dgm:prSet/>
      <dgm:spPr/>
      <dgm:t>
        <a:bodyPr/>
        <a:lstStyle/>
        <a:p>
          <a:endParaRPr lang="en-US"/>
        </a:p>
      </dgm:t>
    </dgm:pt>
    <dgm:pt modelId="{3466A807-7B14-47DD-BAF0-408E62A67060}" type="sibTrans" cxnId="{CA6615FE-7F54-4C48-90F5-6BB2C8AC4306}">
      <dgm:prSet/>
      <dgm:spPr/>
      <dgm:t>
        <a:bodyPr/>
        <a:lstStyle/>
        <a:p>
          <a:endParaRPr lang="en-US"/>
        </a:p>
      </dgm:t>
    </dgm:pt>
    <dgm:pt modelId="{5A11ABD1-63A7-4936-BF93-D4E3191BCB2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Fire</a:t>
          </a:r>
          <a:endParaRPr lang="en-US" b="0" dirty="0">
            <a:solidFill>
              <a:schemeClr val="tx1"/>
            </a:solidFill>
          </a:endParaRPr>
        </a:p>
      </dgm:t>
    </dgm:pt>
    <dgm:pt modelId="{742E996E-F7EE-4087-9EAB-732CF13C0E24}" type="parTrans" cxnId="{59D3BD41-D786-4A9F-B368-2DD6C65AB25F}">
      <dgm:prSet/>
      <dgm:spPr/>
      <dgm:t>
        <a:bodyPr/>
        <a:lstStyle/>
        <a:p>
          <a:endParaRPr lang="en-US"/>
        </a:p>
      </dgm:t>
    </dgm:pt>
    <dgm:pt modelId="{59AC4227-FB42-4D64-9DF0-69E814AE6914}" type="sibTrans" cxnId="{59D3BD41-D786-4A9F-B368-2DD6C65AB25F}">
      <dgm:prSet/>
      <dgm:spPr/>
      <dgm:t>
        <a:bodyPr/>
        <a:lstStyle/>
        <a:p>
          <a:endParaRPr lang="en-US"/>
        </a:p>
      </dgm:t>
    </dgm:pt>
    <dgm:pt modelId="{DD0A6BB1-CA57-4798-9303-309AF07FC507}" type="pres">
      <dgm:prSet presAssocID="{E1D061C5-A6E8-463C-8742-26898D46B97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21E1AE-1C86-496A-BB74-0C94D38BAECD}" type="pres">
      <dgm:prSet presAssocID="{9E203B4D-6D56-43F6-A121-E282B8261103}" presName="node" presStyleLbl="node1" presStyleIdx="0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691D-1714-41ED-BF9F-D69EC5BDEB62}" type="pres">
      <dgm:prSet presAssocID="{4BF1746A-1578-4FDC-952D-53A2B15851A1}" presName="sibTrans" presStyleCnt="0"/>
      <dgm:spPr/>
    </dgm:pt>
    <dgm:pt modelId="{8219221E-BDF2-4ABE-BA46-9B070BE4317E}" type="pres">
      <dgm:prSet presAssocID="{01E37D46-DDF4-4B2D-949F-6B7513192953}" presName="node" presStyleLbl="node1" presStyleIdx="1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CD7CC-D0CE-4162-8D92-874C9BD51357}" type="pres">
      <dgm:prSet presAssocID="{6713702B-030D-4E4D-AE36-1F829325689E}" presName="sibTrans" presStyleCnt="0"/>
      <dgm:spPr/>
    </dgm:pt>
    <dgm:pt modelId="{B0B5DE05-EE00-447A-924A-5D5C1F14A964}" type="pres">
      <dgm:prSet presAssocID="{D582DEFA-BF18-4B87-93EE-7017053CEBC1}" presName="node" presStyleLbl="node1" presStyleIdx="2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9085B-5549-4A74-A88A-A6AFDD0EA042}" type="pres">
      <dgm:prSet presAssocID="{8D9D789C-3465-45AD-BC07-E47B6DAC3D58}" presName="sibTrans" presStyleCnt="0"/>
      <dgm:spPr/>
    </dgm:pt>
    <dgm:pt modelId="{6CA18C1D-1657-4B00-91BD-F514052F1334}" type="pres">
      <dgm:prSet presAssocID="{74675374-D1AD-4F1B-82AE-711470718151}" presName="node" presStyleLbl="node1" presStyleIdx="3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4B04E-EC7B-4D57-BB2C-FF0D8AFD9966}" type="pres">
      <dgm:prSet presAssocID="{38B4605D-46A1-42BE-B0EB-051D72C1E996}" presName="sibTrans" presStyleCnt="0"/>
      <dgm:spPr/>
    </dgm:pt>
    <dgm:pt modelId="{5C3F6D10-076A-4714-BAEA-D7A05AC1C4FC}" type="pres">
      <dgm:prSet presAssocID="{B68AE007-0FD4-4109-ADDC-900314B2E451}" presName="node" presStyleLbl="node1" presStyleIdx="4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616ED-AA6E-4D2C-9ACF-C578A5799B82}" type="pres">
      <dgm:prSet presAssocID="{BCC5F241-EB01-44AC-9BD2-7555E04098E2}" presName="sibTrans" presStyleCnt="0"/>
      <dgm:spPr/>
    </dgm:pt>
    <dgm:pt modelId="{6F30F413-407E-4C1B-9750-DA1C5C95C3E2}" type="pres">
      <dgm:prSet presAssocID="{488D6929-B4F7-4C11-9BF1-1FAF867AC63E}" presName="node" presStyleLbl="node1" presStyleIdx="5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5DBF-9740-4AD9-AB20-D51AA500BDE5}" type="pres">
      <dgm:prSet presAssocID="{D7344C3D-64B9-4264-89F3-67F7CB0062B2}" presName="sibTrans" presStyleCnt="0"/>
      <dgm:spPr/>
    </dgm:pt>
    <dgm:pt modelId="{57EDCCF4-A6E5-4155-90FD-512171D54301}" type="pres">
      <dgm:prSet presAssocID="{E9C011FE-051A-46C3-9248-33C8536BB453}" presName="node" presStyleLbl="node1" presStyleIdx="6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D35-794C-46DB-B688-D9D5F72857BC}" type="pres">
      <dgm:prSet presAssocID="{3466A807-7B14-47DD-BAF0-408E62A67060}" presName="sibTrans" presStyleCnt="0"/>
      <dgm:spPr/>
    </dgm:pt>
    <dgm:pt modelId="{B004C594-34B8-4345-B133-9268BCEB6779}" type="pres">
      <dgm:prSet presAssocID="{5A11ABD1-63A7-4936-BF93-D4E3191BCB27}" presName="node" presStyleLbl="node1" presStyleIdx="7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8FC8AC-0FEC-4BEA-869C-9039EA9AB784}" srcId="{E1D061C5-A6E8-463C-8742-26898D46B979}" destId="{488D6929-B4F7-4C11-9BF1-1FAF867AC63E}" srcOrd="5" destOrd="0" parTransId="{1D1EA239-6690-48C1-8EBC-DDE1961B77AD}" sibTransId="{D7344C3D-64B9-4264-89F3-67F7CB0062B2}"/>
    <dgm:cxn modelId="{A1B4B84E-C655-4CB0-9187-A43423745569}" type="presOf" srcId="{9E203B4D-6D56-43F6-A121-E282B8261103}" destId="{E321E1AE-1C86-496A-BB74-0C94D38BAECD}" srcOrd="0" destOrd="0" presId="urn:microsoft.com/office/officeart/2005/8/layout/default"/>
    <dgm:cxn modelId="{8EE5D6E1-332D-4598-972B-2B74AFFCC838}" type="presOf" srcId="{5A11ABD1-63A7-4936-BF93-D4E3191BCB27}" destId="{B004C594-34B8-4345-B133-9268BCEB6779}" srcOrd="0" destOrd="0" presId="urn:microsoft.com/office/officeart/2005/8/layout/default"/>
    <dgm:cxn modelId="{4C25FB17-22B1-4A05-9549-1C5DACD36664}" srcId="{E1D061C5-A6E8-463C-8742-26898D46B979}" destId="{9E203B4D-6D56-43F6-A121-E282B8261103}" srcOrd="0" destOrd="0" parTransId="{F222B268-8AE2-4EB0-90BA-13E2E9B64109}" sibTransId="{4BF1746A-1578-4FDC-952D-53A2B15851A1}"/>
    <dgm:cxn modelId="{AC81C337-3A58-46F3-9AD7-852B32C6E1A0}" srcId="{E1D061C5-A6E8-463C-8742-26898D46B979}" destId="{74675374-D1AD-4F1B-82AE-711470718151}" srcOrd="3" destOrd="0" parTransId="{75F26905-2BAB-4576-B2D5-75FFDF3F54FD}" sibTransId="{38B4605D-46A1-42BE-B0EB-051D72C1E996}"/>
    <dgm:cxn modelId="{20EA1CCC-5AE0-46AA-ADFA-F381FE2DCDFF}" type="presOf" srcId="{B68AE007-0FD4-4109-ADDC-900314B2E451}" destId="{5C3F6D10-076A-4714-BAEA-D7A05AC1C4FC}" srcOrd="0" destOrd="0" presId="urn:microsoft.com/office/officeart/2005/8/layout/default"/>
    <dgm:cxn modelId="{8EE54A24-94C5-48FA-88C0-77C0A4D54579}" type="presOf" srcId="{E9C011FE-051A-46C3-9248-33C8536BB453}" destId="{57EDCCF4-A6E5-4155-90FD-512171D54301}" srcOrd="0" destOrd="0" presId="urn:microsoft.com/office/officeart/2005/8/layout/default"/>
    <dgm:cxn modelId="{DE11D4D6-3D06-48B4-86B7-5F6F96652E75}" srcId="{E1D061C5-A6E8-463C-8742-26898D46B979}" destId="{01E37D46-DDF4-4B2D-949F-6B7513192953}" srcOrd="1" destOrd="0" parTransId="{799A1761-C532-4D50-A6EC-E0FBD0A1E4C2}" sibTransId="{6713702B-030D-4E4D-AE36-1F829325689E}"/>
    <dgm:cxn modelId="{D7ED6EEB-A0C4-4C57-9ECB-1742EE8460B7}" type="presOf" srcId="{E1D061C5-A6E8-463C-8742-26898D46B979}" destId="{DD0A6BB1-CA57-4798-9303-309AF07FC507}" srcOrd="0" destOrd="0" presId="urn:microsoft.com/office/officeart/2005/8/layout/default"/>
    <dgm:cxn modelId="{AFFD13BB-91B0-407D-8930-A8B6D16220DD}" type="presOf" srcId="{74675374-D1AD-4F1B-82AE-711470718151}" destId="{6CA18C1D-1657-4B00-91BD-F514052F1334}" srcOrd="0" destOrd="0" presId="urn:microsoft.com/office/officeart/2005/8/layout/default"/>
    <dgm:cxn modelId="{AF0D80FE-509D-404A-8337-515D690BE4D6}" type="presOf" srcId="{D582DEFA-BF18-4B87-93EE-7017053CEBC1}" destId="{B0B5DE05-EE00-447A-924A-5D5C1F14A964}" srcOrd="0" destOrd="0" presId="urn:microsoft.com/office/officeart/2005/8/layout/default"/>
    <dgm:cxn modelId="{AFAFE8FC-3C0A-4079-893A-00CE76824760}" srcId="{E1D061C5-A6E8-463C-8742-26898D46B979}" destId="{D582DEFA-BF18-4B87-93EE-7017053CEBC1}" srcOrd="2" destOrd="0" parTransId="{600F6DE4-787A-4F69-A169-B423F3451AC0}" sibTransId="{8D9D789C-3465-45AD-BC07-E47B6DAC3D58}"/>
    <dgm:cxn modelId="{59D3BD41-D786-4A9F-B368-2DD6C65AB25F}" srcId="{E1D061C5-A6E8-463C-8742-26898D46B979}" destId="{5A11ABD1-63A7-4936-BF93-D4E3191BCB27}" srcOrd="7" destOrd="0" parTransId="{742E996E-F7EE-4087-9EAB-732CF13C0E24}" sibTransId="{59AC4227-FB42-4D64-9DF0-69E814AE6914}"/>
    <dgm:cxn modelId="{346A4752-0D42-4EE4-B282-157118B6014D}" srcId="{E1D061C5-A6E8-463C-8742-26898D46B979}" destId="{B68AE007-0FD4-4109-ADDC-900314B2E451}" srcOrd="4" destOrd="0" parTransId="{65671619-C6BB-4E6C-BD81-10CC6C452E79}" sibTransId="{BCC5F241-EB01-44AC-9BD2-7555E04098E2}"/>
    <dgm:cxn modelId="{CA6615FE-7F54-4C48-90F5-6BB2C8AC4306}" srcId="{E1D061C5-A6E8-463C-8742-26898D46B979}" destId="{E9C011FE-051A-46C3-9248-33C8536BB453}" srcOrd="6" destOrd="0" parTransId="{05F4F5DA-E15F-4258-9ECA-6AAA4566B619}" sibTransId="{3466A807-7B14-47DD-BAF0-408E62A67060}"/>
    <dgm:cxn modelId="{34637651-E42C-4F00-9BEB-BEDF9310A135}" type="presOf" srcId="{01E37D46-DDF4-4B2D-949F-6B7513192953}" destId="{8219221E-BDF2-4ABE-BA46-9B070BE4317E}" srcOrd="0" destOrd="0" presId="urn:microsoft.com/office/officeart/2005/8/layout/default"/>
    <dgm:cxn modelId="{6CC7AF72-BD7D-403E-A58F-CB6E7A61AEED}" type="presOf" srcId="{488D6929-B4F7-4C11-9BF1-1FAF867AC63E}" destId="{6F30F413-407E-4C1B-9750-DA1C5C95C3E2}" srcOrd="0" destOrd="0" presId="urn:microsoft.com/office/officeart/2005/8/layout/default"/>
    <dgm:cxn modelId="{9FD5768E-9336-444C-8083-6D16450FF225}" type="presParOf" srcId="{DD0A6BB1-CA57-4798-9303-309AF07FC507}" destId="{E321E1AE-1C86-496A-BB74-0C94D38BAECD}" srcOrd="0" destOrd="0" presId="urn:microsoft.com/office/officeart/2005/8/layout/default"/>
    <dgm:cxn modelId="{ADA0B793-43DF-491A-AD5B-D9BE543E0EBF}" type="presParOf" srcId="{DD0A6BB1-CA57-4798-9303-309AF07FC507}" destId="{0187691D-1714-41ED-BF9F-D69EC5BDEB62}" srcOrd="1" destOrd="0" presId="urn:microsoft.com/office/officeart/2005/8/layout/default"/>
    <dgm:cxn modelId="{A2F1A114-2625-41DF-90D6-43983C07B33E}" type="presParOf" srcId="{DD0A6BB1-CA57-4798-9303-309AF07FC507}" destId="{8219221E-BDF2-4ABE-BA46-9B070BE4317E}" srcOrd="2" destOrd="0" presId="urn:microsoft.com/office/officeart/2005/8/layout/default"/>
    <dgm:cxn modelId="{A2AC0260-B5FD-4434-A0EE-4DE47E58DB63}" type="presParOf" srcId="{DD0A6BB1-CA57-4798-9303-309AF07FC507}" destId="{3A7CD7CC-D0CE-4162-8D92-874C9BD51357}" srcOrd="3" destOrd="0" presId="urn:microsoft.com/office/officeart/2005/8/layout/default"/>
    <dgm:cxn modelId="{9A5092E1-5E61-4793-953B-766928EC412A}" type="presParOf" srcId="{DD0A6BB1-CA57-4798-9303-309AF07FC507}" destId="{B0B5DE05-EE00-447A-924A-5D5C1F14A964}" srcOrd="4" destOrd="0" presId="urn:microsoft.com/office/officeart/2005/8/layout/default"/>
    <dgm:cxn modelId="{5C00F6AF-9FE7-4C78-AF54-805491F53AC1}" type="presParOf" srcId="{DD0A6BB1-CA57-4798-9303-309AF07FC507}" destId="{0869085B-5549-4A74-A88A-A6AFDD0EA042}" srcOrd="5" destOrd="0" presId="urn:microsoft.com/office/officeart/2005/8/layout/default"/>
    <dgm:cxn modelId="{BE7832B3-374E-47B3-B442-01526EFBE627}" type="presParOf" srcId="{DD0A6BB1-CA57-4798-9303-309AF07FC507}" destId="{6CA18C1D-1657-4B00-91BD-F514052F1334}" srcOrd="6" destOrd="0" presId="urn:microsoft.com/office/officeart/2005/8/layout/default"/>
    <dgm:cxn modelId="{67FA5814-2CE3-4271-B7D5-B001368B0B5C}" type="presParOf" srcId="{DD0A6BB1-CA57-4798-9303-309AF07FC507}" destId="{A254B04E-EC7B-4D57-BB2C-FF0D8AFD9966}" srcOrd="7" destOrd="0" presId="urn:microsoft.com/office/officeart/2005/8/layout/default"/>
    <dgm:cxn modelId="{9CAA32B0-6459-4B87-983A-B67347D87D99}" type="presParOf" srcId="{DD0A6BB1-CA57-4798-9303-309AF07FC507}" destId="{5C3F6D10-076A-4714-BAEA-D7A05AC1C4FC}" srcOrd="8" destOrd="0" presId="urn:microsoft.com/office/officeart/2005/8/layout/default"/>
    <dgm:cxn modelId="{004AABF9-7419-4A7B-A4DA-73118A9D700B}" type="presParOf" srcId="{DD0A6BB1-CA57-4798-9303-309AF07FC507}" destId="{D7C616ED-AA6E-4D2C-9ACF-C578A5799B82}" srcOrd="9" destOrd="0" presId="urn:microsoft.com/office/officeart/2005/8/layout/default"/>
    <dgm:cxn modelId="{C0D6132D-DE35-46AB-8F03-73ADDBE6FB33}" type="presParOf" srcId="{DD0A6BB1-CA57-4798-9303-309AF07FC507}" destId="{6F30F413-407E-4C1B-9750-DA1C5C95C3E2}" srcOrd="10" destOrd="0" presId="urn:microsoft.com/office/officeart/2005/8/layout/default"/>
    <dgm:cxn modelId="{20BD443F-0F95-40D2-8932-91F82EE37AD5}" type="presParOf" srcId="{DD0A6BB1-CA57-4798-9303-309AF07FC507}" destId="{C4D85DBF-9740-4AD9-AB20-D51AA500BDE5}" srcOrd="11" destOrd="0" presId="urn:microsoft.com/office/officeart/2005/8/layout/default"/>
    <dgm:cxn modelId="{521A744B-86C5-4E20-B39E-68AE72C3D634}" type="presParOf" srcId="{DD0A6BB1-CA57-4798-9303-309AF07FC507}" destId="{57EDCCF4-A6E5-4155-90FD-512171D54301}" srcOrd="12" destOrd="0" presId="urn:microsoft.com/office/officeart/2005/8/layout/default"/>
    <dgm:cxn modelId="{A9BC1572-13B4-4786-B27B-24065BDFA6AE}" type="presParOf" srcId="{DD0A6BB1-CA57-4798-9303-309AF07FC507}" destId="{1E277D35-794C-46DB-B688-D9D5F72857BC}" srcOrd="13" destOrd="0" presId="urn:microsoft.com/office/officeart/2005/8/layout/default"/>
    <dgm:cxn modelId="{311C6744-154E-4846-94EC-189479BCF70A}" type="presParOf" srcId="{DD0A6BB1-CA57-4798-9303-309AF07FC507}" destId="{B004C594-34B8-4345-B133-9268BCEB6779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D061C5-A6E8-463C-8742-26898D46B9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03B4D-6D56-43F6-A121-E282B8261103}">
      <dgm:prSet phldrT="[Text]"/>
      <dgm:spPr/>
      <dgm:t>
        <a:bodyPr/>
        <a:lstStyle/>
        <a:p>
          <a:r>
            <a:rPr lang="en-US" dirty="0" smtClean="0"/>
            <a:t>Applications</a:t>
          </a:r>
          <a:endParaRPr lang="en-US" dirty="0"/>
        </a:p>
      </dgm:t>
    </dgm:pt>
    <dgm:pt modelId="{F222B268-8AE2-4EB0-90BA-13E2E9B64109}" type="parTrans" cxnId="{4C25FB17-22B1-4A05-9549-1C5DACD36664}">
      <dgm:prSet/>
      <dgm:spPr/>
      <dgm:t>
        <a:bodyPr/>
        <a:lstStyle/>
        <a:p>
          <a:endParaRPr lang="en-US"/>
        </a:p>
      </dgm:t>
    </dgm:pt>
    <dgm:pt modelId="{4BF1746A-1578-4FDC-952D-53A2B15851A1}" type="sibTrans" cxnId="{4C25FB17-22B1-4A05-9549-1C5DACD36664}">
      <dgm:prSet/>
      <dgm:spPr/>
      <dgm:t>
        <a:bodyPr/>
        <a:lstStyle/>
        <a:p>
          <a:endParaRPr lang="en-US"/>
        </a:p>
      </dgm:t>
    </dgm:pt>
    <dgm:pt modelId="{01E37D46-DDF4-4B2D-949F-6B7513192953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99A1761-C532-4D50-A6EC-E0FBD0A1E4C2}" type="parTrans" cxnId="{DE11D4D6-3D06-48B4-86B7-5F6F96652E75}">
      <dgm:prSet/>
      <dgm:spPr/>
      <dgm:t>
        <a:bodyPr/>
        <a:lstStyle/>
        <a:p>
          <a:endParaRPr lang="en-US"/>
        </a:p>
      </dgm:t>
    </dgm:pt>
    <dgm:pt modelId="{6713702B-030D-4E4D-AE36-1F829325689E}" type="sibTrans" cxnId="{DE11D4D6-3D06-48B4-86B7-5F6F96652E75}">
      <dgm:prSet/>
      <dgm:spPr/>
      <dgm:t>
        <a:bodyPr/>
        <a:lstStyle/>
        <a:p>
          <a:endParaRPr lang="en-US"/>
        </a:p>
      </dgm:t>
    </dgm:pt>
    <dgm:pt modelId="{D582DEFA-BF18-4B87-93EE-7017053CEBC1}">
      <dgm:prSet phldrT="[Text]"/>
      <dgm:spPr/>
      <dgm:t>
        <a:bodyPr/>
        <a:lstStyle/>
        <a:p>
          <a:r>
            <a:rPr lang="en-US" dirty="0" smtClean="0"/>
            <a:t>Runtime &amp; Middleware</a:t>
          </a:r>
          <a:endParaRPr lang="en-US" dirty="0"/>
        </a:p>
      </dgm:t>
    </dgm:pt>
    <dgm:pt modelId="{600F6DE4-787A-4F69-A169-B423F3451AC0}" type="parTrans" cxnId="{AFAFE8FC-3C0A-4079-893A-00CE76824760}">
      <dgm:prSet/>
      <dgm:spPr/>
      <dgm:t>
        <a:bodyPr/>
        <a:lstStyle/>
        <a:p>
          <a:endParaRPr lang="en-US"/>
        </a:p>
      </dgm:t>
    </dgm:pt>
    <dgm:pt modelId="{8D9D789C-3465-45AD-BC07-E47B6DAC3D58}" type="sibTrans" cxnId="{AFAFE8FC-3C0A-4079-893A-00CE76824760}">
      <dgm:prSet/>
      <dgm:spPr/>
      <dgm:t>
        <a:bodyPr/>
        <a:lstStyle/>
        <a:p>
          <a:endParaRPr lang="en-US"/>
        </a:p>
      </dgm:t>
    </dgm:pt>
    <dgm:pt modelId="{74675374-D1AD-4F1B-82AE-711470718151}">
      <dgm:prSet phldrT="[Text]"/>
      <dgm:spPr/>
      <dgm:t>
        <a:bodyPr/>
        <a:lstStyle/>
        <a:p>
          <a:r>
            <a:rPr lang="en-US" dirty="0" smtClean="0"/>
            <a:t>OS</a:t>
          </a:r>
          <a:endParaRPr lang="en-US" dirty="0"/>
        </a:p>
      </dgm:t>
    </dgm:pt>
    <dgm:pt modelId="{75F26905-2BAB-4576-B2D5-75FFDF3F54FD}" type="parTrans" cxnId="{AC81C337-3A58-46F3-9AD7-852B32C6E1A0}">
      <dgm:prSet/>
      <dgm:spPr/>
      <dgm:t>
        <a:bodyPr/>
        <a:lstStyle/>
        <a:p>
          <a:endParaRPr lang="en-US"/>
        </a:p>
      </dgm:t>
    </dgm:pt>
    <dgm:pt modelId="{38B4605D-46A1-42BE-B0EB-051D72C1E996}" type="sibTrans" cxnId="{AC81C337-3A58-46F3-9AD7-852B32C6E1A0}">
      <dgm:prSet/>
      <dgm:spPr/>
      <dgm:t>
        <a:bodyPr/>
        <a:lstStyle/>
        <a:p>
          <a:endParaRPr lang="en-US"/>
        </a:p>
      </dgm:t>
    </dgm:pt>
    <dgm:pt modelId="{B68AE007-0FD4-4109-ADDC-900314B2E451}">
      <dgm:prSet phldrT="[Text]"/>
      <dgm:spPr/>
      <dgm:t>
        <a:bodyPr/>
        <a:lstStyle/>
        <a:p>
          <a:r>
            <a:rPr lang="en-US" dirty="0" smtClean="0"/>
            <a:t>Virtualization</a:t>
          </a:r>
          <a:endParaRPr lang="en-US" dirty="0"/>
        </a:p>
      </dgm:t>
    </dgm:pt>
    <dgm:pt modelId="{65671619-C6BB-4E6C-BD81-10CC6C452E79}" type="parTrans" cxnId="{346A4752-0D42-4EE4-B282-157118B6014D}">
      <dgm:prSet/>
      <dgm:spPr/>
      <dgm:t>
        <a:bodyPr/>
        <a:lstStyle/>
        <a:p>
          <a:endParaRPr lang="en-US"/>
        </a:p>
      </dgm:t>
    </dgm:pt>
    <dgm:pt modelId="{BCC5F241-EB01-44AC-9BD2-7555E04098E2}" type="sibTrans" cxnId="{346A4752-0D42-4EE4-B282-157118B6014D}">
      <dgm:prSet/>
      <dgm:spPr/>
      <dgm:t>
        <a:bodyPr/>
        <a:lstStyle/>
        <a:p>
          <a:endParaRPr lang="en-US"/>
        </a:p>
      </dgm:t>
    </dgm:pt>
    <dgm:pt modelId="{488D6929-B4F7-4C11-9BF1-1FAF867AC63E}">
      <dgm:prSet phldrT="[Text]"/>
      <dgm:spPr/>
      <dgm:t>
        <a:bodyPr/>
        <a:lstStyle/>
        <a:p>
          <a:r>
            <a:rPr lang="en-US" dirty="0" smtClean="0"/>
            <a:t>Networking</a:t>
          </a:r>
          <a:endParaRPr lang="en-US" dirty="0"/>
        </a:p>
      </dgm:t>
    </dgm:pt>
    <dgm:pt modelId="{1D1EA239-6690-48C1-8EBC-DDE1961B77AD}" type="parTrans" cxnId="{818FC8AC-0FEC-4BEA-869C-9039EA9AB784}">
      <dgm:prSet/>
      <dgm:spPr/>
      <dgm:t>
        <a:bodyPr/>
        <a:lstStyle/>
        <a:p>
          <a:endParaRPr lang="en-US"/>
        </a:p>
      </dgm:t>
    </dgm:pt>
    <dgm:pt modelId="{D7344C3D-64B9-4264-89F3-67F7CB0062B2}" type="sibTrans" cxnId="{818FC8AC-0FEC-4BEA-869C-9039EA9AB784}">
      <dgm:prSet/>
      <dgm:spPr/>
      <dgm:t>
        <a:bodyPr/>
        <a:lstStyle/>
        <a:p>
          <a:endParaRPr lang="en-US"/>
        </a:p>
      </dgm:t>
    </dgm:pt>
    <dgm:pt modelId="{E9C011FE-051A-46C3-9248-33C8536BB453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05F4F5DA-E15F-4258-9ECA-6AAA4566B619}" type="parTrans" cxnId="{CA6615FE-7F54-4C48-90F5-6BB2C8AC4306}">
      <dgm:prSet/>
      <dgm:spPr/>
      <dgm:t>
        <a:bodyPr/>
        <a:lstStyle/>
        <a:p>
          <a:endParaRPr lang="en-US"/>
        </a:p>
      </dgm:t>
    </dgm:pt>
    <dgm:pt modelId="{3466A807-7B14-47DD-BAF0-408E62A67060}" type="sibTrans" cxnId="{CA6615FE-7F54-4C48-90F5-6BB2C8AC4306}">
      <dgm:prSet/>
      <dgm:spPr/>
      <dgm:t>
        <a:bodyPr/>
        <a:lstStyle/>
        <a:p>
          <a:endParaRPr lang="en-US"/>
        </a:p>
      </dgm:t>
    </dgm:pt>
    <dgm:pt modelId="{5A11ABD1-63A7-4936-BF93-D4E3191BCB27}">
      <dgm:prSet phldrT="[Text]"/>
      <dgm:spPr/>
      <dgm:t>
        <a:bodyPr/>
        <a:lstStyle/>
        <a:p>
          <a:r>
            <a:rPr lang="en-US" dirty="0" smtClean="0"/>
            <a:t>Servers</a:t>
          </a:r>
          <a:endParaRPr lang="en-US" dirty="0"/>
        </a:p>
      </dgm:t>
    </dgm:pt>
    <dgm:pt modelId="{742E996E-F7EE-4087-9EAB-732CF13C0E24}" type="parTrans" cxnId="{59D3BD41-D786-4A9F-B368-2DD6C65AB25F}">
      <dgm:prSet/>
      <dgm:spPr/>
      <dgm:t>
        <a:bodyPr/>
        <a:lstStyle/>
        <a:p>
          <a:endParaRPr lang="en-US"/>
        </a:p>
      </dgm:t>
    </dgm:pt>
    <dgm:pt modelId="{59AC4227-FB42-4D64-9DF0-69E814AE6914}" type="sibTrans" cxnId="{59D3BD41-D786-4A9F-B368-2DD6C65AB25F}">
      <dgm:prSet/>
      <dgm:spPr/>
      <dgm:t>
        <a:bodyPr/>
        <a:lstStyle/>
        <a:p>
          <a:endParaRPr lang="en-US"/>
        </a:p>
      </dgm:t>
    </dgm:pt>
    <dgm:pt modelId="{DD0A6BB1-CA57-4798-9303-309AF07FC507}" type="pres">
      <dgm:prSet presAssocID="{E1D061C5-A6E8-463C-8742-26898D46B97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21E1AE-1C86-496A-BB74-0C94D38BAECD}" type="pres">
      <dgm:prSet presAssocID="{9E203B4D-6D56-43F6-A121-E282B8261103}" presName="node" presStyleLbl="node1" presStyleIdx="0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691D-1714-41ED-BF9F-D69EC5BDEB62}" type="pres">
      <dgm:prSet presAssocID="{4BF1746A-1578-4FDC-952D-53A2B15851A1}" presName="sibTrans" presStyleCnt="0"/>
      <dgm:spPr/>
    </dgm:pt>
    <dgm:pt modelId="{8219221E-BDF2-4ABE-BA46-9B070BE4317E}" type="pres">
      <dgm:prSet presAssocID="{01E37D46-DDF4-4B2D-949F-6B7513192953}" presName="node" presStyleLbl="node1" presStyleIdx="1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CD7CC-D0CE-4162-8D92-874C9BD51357}" type="pres">
      <dgm:prSet presAssocID="{6713702B-030D-4E4D-AE36-1F829325689E}" presName="sibTrans" presStyleCnt="0"/>
      <dgm:spPr/>
    </dgm:pt>
    <dgm:pt modelId="{B0B5DE05-EE00-447A-924A-5D5C1F14A964}" type="pres">
      <dgm:prSet presAssocID="{D582DEFA-BF18-4B87-93EE-7017053CEBC1}" presName="node" presStyleLbl="node1" presStyleIdx="2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9085B-5549-4A74-A88A-A6AFDD0EA042}" type="pres">
      <dgm:prSet presAssocID="{8D9D789C-3465-45AD-BC07-E47B6DAC3D58}" presName="sibTrans" presStyleCnt="0"/>
      <dgm:spPr/>
    </dgm:pt>
    <dgm:pt modelId="{6CA18C1D-1657-4B00-91BD-F514052F1334}" type="pres">
      <dgm:prSet presAssocID="{74675374-D1AD-4F1B-82AE-711470718151}" presName="node" presStyleLbl="node1" presStyleIdx="3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4B04E-EC7B-4D57-BB2C-FF0D8AFD9966}" type="pres">
      <dgm:prSet presAssocID="{38B4605D-46A1-42BE-B0EB-051D72C1E996}" presName="sibTrans" presStyleCnt="0"/>
      <dgm:spPr/>
    </dgm:pt>
    <dgm:pt modelId="{5C3F6D10-076A-4714-BAEA-D7A05AC1C4FC}" type="pres">
      <dgm:prSet presAssocID="{B68AE007-0FD4-4109-ADDC-900314B2E451}" presName="node" presStyleLbl="node1" presStyleIdx="4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616ED-AA6E-4D2C-9ACF-C578A5799B82}" type="pres">
      <dgm:prSet presAssocID="{BCC5F241-EB01-44AC-9BD2-7555E04098E2}" presName="sibTrans" presStyleCnt="0"/>
      <dgm:spPr/>
    </dgm:pt>
    <dgm:pt modelId="{6F30F413-407E-4C1B-9750-DA1C5C95C3E2}" type="pres">
      <dgm:prSet presAssocID="{488D6929-B4F7-4C11-9BF1-1FAF867AC63E}" presName="node" presStyleLbl="node1" presStyleIdx="5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5DBF-9740-4AD9-AB20-D51AA500BDE5}" type="pres">
      <dgm:prSet presAssocID="{D7344C3D-64B9-4264-89F3-67F7CB0062B2}" presName="sibTrans" presStyleCnt="0"/>
      <dgm:spPr/>
    </dgm:pt>
    <dgm:pt modelId="{57EDCCF4-A6E5-4155-90FD-512171D54301}" type="pres">
      <dgm:prSet presAssocID="{E9C011FE-051A-46C3-9248-33C8536BB453}" presName="node" presStyleLbl="node1" presStyleIdx="6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D35-794C-46DB-B688-D9D5F72857BC}" type="pres">
      <dgm:prSet presAssocID="{3466A807-7B14-47DD-BAF0-408E62A67060}" presName="sibTrans" presStyleCnt="0"/>
      <dgm:spPr/>
    </dgm:pt>
    <dgm:pt modelId="{B004C594-34B8-4345-B133-9268BCEB6779}" type="pres">
      <dgm:prSet presAssocID="{5A11ABD1-63A7-4936-BF93-D4E3191BCB27}" presName="node" presStyleLbl="node1" presStyleIdx="7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8FC8AC-0FEC-4BEA-869C-9039EA9AB784}" srcId="{E1D061C5-A6E8-463C-8742-26898D46B979}" destId="{488D6929-B4F7-4C11-9BF1-1FAF867AC63E}" srcOrd="5" destOrd="0" parTransId="{1D1EA239-6690-48C1-8EBC-DDE1961B77AD}" sibTransId="{D7344C3D-64B9-4264-89F3-67F7CB0062B2}"/>
    <dgm:cxn modelId="{D1718AD2-161C-47D9-A4B2-F8042AC6AAD2}" type="presOf" srcId="{74675374-D1AD-4F1B-82AE-711470718151}" destId="{6CA18C1D-1657-4B00-91BD-F514052F1334}" srcOrd="0" destOrd="0" presId="urn:microsoft.com/office/officeart/2005/8/layout/default"/>
    <dgm:cxn modelId="{4C25FB17-22B1-4A05-9549-1C5DACD36664}" srcId="{E1D061C5-A6E8-463C-8742-26898D46B979}" destId="{9E203B4D-6D56-43F6-A121-E282B8261103}" srcOrd="0" destOrd="0" parTransId="{F222B268-8AE2-4EB0-90BA-13E2E9B64109}" sibTransId="{4BF1746A-1578-4FDC-952D-53A2B15851A1}"/>
    <dgm:cxn modelId="{AC81C337-3A58-46F3-9AD7-852B32C6E1A0}" srcId="{E1D061C5-A6E8-463C-8742-26898D46B979}" destId="{74675374-D1AD-4F1B-82AE-711470718151}" srcOrd="3" destOrd="0" parTransId="{75F26905-2BAB-4576-B2D5-75FFDF3F54FD}" sibTransId="{38B4605D-46A1-42BE-B0EB-051D72C1E996}"/>
    <dgm:cxn modelId="{BD98BEDE-68E8-4050-8202-1BFDF6A45F79}" type="presOf" srcId="{E1D061C5-A6E8-463C-8742-26898D46B979}" destId="{DD0A6BB1-CA57-4798-9303-309AF07FC507}" srcOrd="0" destOrd="0" presId="urn:microsoft.com/office/officeart/2005/8/layout/default"/>
    <dgm:cxn modelId="{6C20D564-1F01-4F9E-9EC3-25B77F091E25}" type="presOf" srcId="{01E37D46-DDF4-4B2D-949F-6B7513192953}" destId="{8219221E-BDF2-4ABE-BA46-9B070BE4317E}" srcOrd="0" destOrd="0" presId="urn:microsoft.com/office/officeart/2005/8/layout/default"/>
    <dgm:cxn modelId="{939C9F71-984B-448E-9757-1BDC12B03F9B}" type="presOf" srcId="{B68AE007-0FD4-4109-ADDC-900314B2E451}" destId="{5C3F6D10-076A-4714-BAEA-D7A05AC1C4FC}" srcOrd="0" destOrd="0" presId="urn:microsoft.com/office/officeart/2005/8/layout/default"/>
    <dgm:cxn modelId="{DE11D4D6-3D06-48B4-86B7-5F6F96652E75}" srcId="{E1D061C5-A6E8-463C-8742-26898D46B979}" destId="{01E37D46-DDF4-4B2D-949F-6B7513192953}" srcOrd="1" destOrd="0" parTransId="{799A1761-C532-4D50-A6EC-E0FBD0A1E4C2}" sibTransId="{6713702B-030D-4E4D-AE36-1F829325689E}"/>
    <dgm:cxn modelId="{C933A34E-C288-43B6-8676-5107A81C443F}" type="presOf" srcId="{5A11ABD1-63A7-4936-BF93-D4E3191BCB27}" destId="{B004C594-34B8-4345-B133-9268BCEB6779}" srcOrd="0" destOrd="0" presId="urn:microsoft.com/office/officeart/2005/8/layout/default"/>
    <dgm:cxn modelId="{10E9AF82-06B7-4913-9C35-D642BF73BA85}" type="presOf" srcId="{9E203B4D-6D56-43F6-A121-E282B8261103}" destId="{E321E1AE-1C86-496A-BB74-0C94D38BAECD}" srcOrd="0" destOrd="0" presId="urn:microsoft.com/office/officeart/2005/8/layout/default"/>
    <dgm:cxn modelId="{4A07EA1E-9D60-4ECB-B1EC-B3C89B0A2169}" type="presOf" srcId="{D582DEFA-BF18-4B87-93EE-7017053CEBC1}" destId="{B0B5DE05-EE00-447A-924A-5D5C1F14A964}" srcOrd="0" destOrd="0" presId="urn:microsoft.com/office/officeart/2005/8/layout/default"/>
    <dgm:cxn modelId="{205940E8-9248-4E23-9AC9-1B84D98CDF8A}" type="presOf" srcId="{E9C011FE-051A-46C3-9248-33C8536BB453}" destId="{57EDCCF4-A6E5-4155-90FD-512171D54301}" srcOrd="0" destOrd="0" presId="urn:microsoft.com/office/officeart/2005/8/layout/default"/>
    <dgm:cxn modelId="{AFAFE8FC-3C0A-4079-893A-00CE76824760}" srcId="{E1D061C5-A6E8-463C-8742-26898D46B979}" destId="{D582DEFA-BF18-4B87-93EE-7017053CEBC1}" srcOrd="2" destOrd="0" parTransId="{600F6DE4-787A-4F69-A169-B423F3451AC0}" sibTransId="{8D9D789C-3465-45AD-BC07-E47B6DAC3D58}"/>
    <dgm:cxn modelId="{59D3BD41-D786-4A9F-B368-2DD6C65AB25F}" srcId="{E1D061C5-A6E8-463C-8742-26898D46B979}" destId="{5A11ABD1-63A7-4936-BF93-D4E3191BCB27}" srcOrd="7" destOrd="0" parTransId="{742E996E-F7EE-4087-9EAB-732CF13C0E24}" sibTransId="{59AC4227-FB42-4D64-9DF0-69E814AE6914}"/>
    <dgm:cxn modelId="{346A4752-0D42-4EE4-B282-157118B6014D}" srcId="{E1D061C5-A6E8-463C-8742-26898D46B979}" destId="{B68AE007-0FD4-4109-ADDC-900314B2E451}" srcOrd="4" destOrd="0" parTransId="{65671619-C6BB-4E6C-BD81-10CC6C452E79}" sibTransId="{BCC5F241-EB01-44AC-9BD2-7555E04098E2}"/>
    <dgm:cxn modelId="{E9B7BDFE-E837-4393-8BFC-F0EA732BB7A3}" type="presOf" srcId="{488D6929-B4F7-4C11-9BF1-1FAF867AC63E}" destId="{6F30F413-407E-4C1B-9750-DA1C5C95C3E2}" srcOrd="0" destOrd="0" presId="urn:microsoft.com/office/officeart/2005/8/layout/default"/>
    <dgm:cxn modelId="{CA6615FE-7F54-4C48-90F5-6BB2C8AC4306}" srcId="{E1D061C5-A6E8-463C-8742-26898D46B979}" destId="{E9C011FE-051A-46C3-9248-33C8536BB453}" srcOrd="6" destOrd="0" parTransId="{05F4F5DA-E15F-4258-9ECA-6AAA4566B619}" sibTransId="{3466A807-7B14-47DD-BAF0-408E62A67060}"/>
    <dgm:cxn modelId="{5062B8FD-0B83-4441-86EE-750248C6190D}" type="presParOf" srcId="{DD0A6BB1-CA57-4798-9303-309AF07FC507}" destId="{E321E1AE-1C86-496A-BB74-0C94D38BAECD}" srcOrd="0" destOrd="0" presId="urn:microsoft.com/office/officeart/2005/8/layout/default"/>
    <dgm:cxn modelId="{74EEA4DB-EFE4-414F-946F-AD7F2CE097E8}" type="presParOf" srcId="{DD0A6BB1-CA57-4798-9303-309AF07FC507}" destId="{0187691D-1714-41ED-BF9F-D69EC5BDEB62}" srcOrd="1" destOrd="0" presId="urn:microsoft.com/office/officeart/2005/8/layout/default"/>
    <dgm:cxn modelId="{0430BF42-DE81-455C-993E-360C2966F9EA}" type="presParOf" srcId="{DD0A6BB1-CA57-4798-9303-309AF07FC507}" destId="{8219221E-BDF2-4ABE-BA46-9B070BE4317E}" srcOrd="2" destOrd="0" presId="urn:microsoft.com/office/officeart/2005/8/layout/default"/>
    <dgm:cxn modelId="{D3ACDB73-78C0-4C36-81EB-F226D8C04444}" type="presParOf" srcId="{DD0A6BB1-CA57-4798-9303-309AF07FC507}" destId="{3A7CD7CC-D0CE-4162-8D92-874C9BD51357}" srcOrd="3" destOrd="0" presId="urn:microsoft.com/office/officeart/2005/8/layout/default"/>
    <dgm:cxn modelId="{64D78B20-2BE8-43C9-B907-5E04634189C2}" type="presParOf" srcId="{DD0A6BB1-CA57-4798-9303-309AF07FC507}" destId="{B0B5DE05-EE00-447A-924A-5D5C1F14A964}" srcOrd="4" destOrd="0" presId="urn:microsoft.com/office/officeart/2005/8/layout/default"/>
    <dgm:cxn modelId="{5AFABE9B-BFC0-4098-A495-E32FF9FD1C60}" type="presParOf" srcId="{DD0A6BB1-CA57-4798-9303-309AF07FC507}" destId="{0869085B-5549-4A74-A88A-A6AFDD0EA042}" srcOrd="5" destOrd="0" presId="urn:microsoft.com/office/officeart/2005/8/layout/default"/>
    <dgm:cxn modelId="{BDA8A613-D40F-415A-A35D-233C8B8FFFB4}" type="presParOf" srcId="{DD0A6BB1-CA57-4798-9303-309AF07FC507}" destId="{6CA18C1D-1657-4B00-91BD-F514052F1334}" srcOrd="6" destOrd="0" presId="urn:microsoft.com/office/officeart/2005/8/layout/default"/>
    <dgm:cxn modelId="{1FDD1352-3A31-4107-BEF4-E5FE175C5E0E}" type="presParOf" srcId="{DD0A6BB1-CA57-4798-9303-309AF07FC507}" destId="{A254B04E-EC7B-4D57-BB2C-FF0D8AFD9966}" srcOrd="7" destOrd="0" presId="urn:microsoft.com/office/officeart/2005/8/layout/default"/>
    <dgm:cxn modelId="{7A6BFC59-AD04-47E7-AF4B-D2CCAE947DB1}" type="presParOf" srcId="{DD0A6BB1-CA57-4798-9303-309AF07FC507}" destId="{5C3F6D10-076A-4714-BAEA-D7A05AC1C4FC}" srcOrd="8" destOrd="0" presId="urn:microsoft.com/office/officeart/2005/8/layout/default"/>
    <dgm:cxn modelId="{25ADEBB3-5838-446F-8803-38865F112E1A}" type="presParOf" srcId="{DD0A6BB1-CA57-4798-9303-309AF07FC507}" destId="{D7C616ED-AA6E-4D2C-9ACF-C578A5799B82}" srcOrd="9" destOrd="0" presId="urn:microsoft.com/office/officeart/2005/8/layout/default"/>
    <dgm:cxn modelId="{E2F1CBA7-6A15-496D-B9C3-E669655292A8}" type="presParOf" srcId="{DD0A6BB1-CA57-4798-9303-309AF07FC507}" destId="{6F30F413-407E-4C1B-9750-DA1C5C95C3E2}" srcOrd="10" destOrd="0" presId="urn:microsoft.com/office/officeart/2005/8/layout/default"/>
    <dgm:cxn modelId="{79C6775B-61D5-48C6-8DDA-7BD7EACD09D9}" type="presParOf" srcId="{DD0A6BB1-CA57-4798-9303-309AF07FC507}" destId="{C4D85DBF-9740-4AD9-AB20-D51AA500BDE5}" srcOrd="11" destOrd="0" presId="urn:microsoft.com/office/officeart/2005/8/layout/default"/>
    <dgm:cxn modelId="{B098853E-C3F0-4E86-8794-AA5DF0B61E17}" type="presParOf" srcId="{DD0A6BB1-CA57-4798-9303-309AF07FC507}" destId="{57EDCCF4-A6E5-4155-90FD-512171D54301}" srcOrd="12" destOrd="0" presId="urn:microsoft.com/office/officeart/2005/8/layout/default"/>
    <dgm:cxn modelId="{9BFA9E80-80F0-4E1E-AA18-8F9127532830}" type="presParOf" srcId="{DD0A6BB1-CA57-4798-9303-309AF07FC507}" destId="{1E277D35-794C-46DB-B688-D9D5F72857BC}" srcOrd="13" destOrd="0" presId="urn:microsoft.com/office/officeart/2005/8/layout/default"/>
    <dgm:cxn modelId="{B593EBF5-031A-4416-88F5-E30F997C7079}" type="presParOf" srcId="{DD0A6BB1-CA57-4798-9303-309AF07FC507}" destId="{B004C594-34B8-4345-B133-9268BCEB6779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D061C5-A6E8-463C-8742-26898D46B9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03B4D-6D56-43F6-A121-E282B8261103}">
      <dgm:prSet phldrT="[Text]"/>
      <dgm:spPr/>
      <dgm:t>
        <a:bodyPr/>
        <a:lstStyle/>
        <a:p>
          <a:r>
            <a:rPr lang="en-US" dirty="0" smtClean="0"/>
            <a:t>Applications</a:t>
          </a:r>
          <a:endParaRPr lang="en-US" dirty="0"/>
        </a:p>
      </dgm:t>
    </dgm:pt>
    <dgm:pt modelId="{F222B268-8AE2-4EB0-90BA-13E2E9B64109}" type="parTrans" cxnId="{4C25FB17-22B1-4A05-9549-1C5DACD36664}">
      <dgm:prSet/>
      <dgm:spPr/>
      <dgm:t>
        <a:bodyPr/>
        <a:lstStyle/>
        <a:p>
          <a:endParaRPr lang="en-US"/>
        </a:p>
      </dgm:t>
    </dgm:pt>
    <dgm:pt modelId="{4BF1746A-1578-4FDC-952D-53A2B15851A1}" type="sibTrans" cxnId="{4C25FB17-22B1-4A05-9549-1C5DACD36664}">
      <dgm:prSet/>
      <dgm:spPr/>
      <dgm:t>
        <a:bodyPr/>
        <a:lstStyle/>
        <a:p>
          <a:endParaRPr lang="en-US"/>
        </a:p>
      </dgm:t>
    </dgm:pt>
    <dgm:pt modelId="{01E37D46-DDF4-4B2D-949F-6B7513192953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99A1761-C532-4D50-A6EC-E0FBD0A1E4C2}" type="parTrans" cxnId="{DE11D4D6-3D06-48B4-86B7-5F6F96652E75}">
      <dgm:prSet/>
      <dgm:spPr/>
      <dgm:t>
        <a:bodyPr/>
        <a:lstStyle/>
        <a:p>
          <a:endParaRPr lang="en-US"/>
        </a:p>
      </dgm:t>
    </dgm:pt>
    <dgm:pt modelId="{6713702B-030D-4E4D-AE36-1F829325689E}" type="sibTrans" cxnId="{DE11D4D6-3D06-48B4-86B7-5F6F96652E75}">
      <dgm:prSet/>
      <dgm:spPr/>
      <dgm:t>
        <a:bodyPr/>
        <a:lstStyle/>
        <a:p>
          <a:endParaRPr lang="en-US"/>
        </a:p>
      </dgm:t>
    </dgm:pt>
    <dgm:pt modelId="{D582DEFA-BF18-4B87-93EE-7017053CEBC1}">
      <dgm:prSet phldrT="[Text]"/>
      <dgm:spPr/>
      <dgm:t>
        <a:bodyPr/>
        <a:lstStyle/>
        <a:p>
          <a:r>
            <a:rPr lang="en-US" dirty="0" smtClean="0"/>
            <a:t>Runtime &amp; Middleware</a:t>
          </a:r>
          <a:endParaRPr lang="en-US" dirty="0"/>
        </a:p>
      </dgm:t>
    </dgm:pt>
    <dgm:pt modelId="{600F6DE4-787A-4F69-A169-B423F3451AC0}" type="parTrans" cxnId="{AFAFE8FC-3C0A-4079-893A-00CE76824760}">
      <dgm:prSet/>
      <dgm:spPr/>
      <dgm:t>
        <a:bodyPr/>
        <a:lstStyle/>
        <a:p>
          <a:endParaRPr lang="en-US"/>
        </a:p>
      </dgm:t>
    </dgm:pt>
    <dgm:pt modelId="{8D9D789C-3465-45AD-BC07-E47B6DAC3D58}" type="sibTrans" cxnId="{AFAFE8FC-3C0A-4079-893A-00CE76824760}">
      <dgm:prSet/>
      <dgm:spPr/>
      <dgm:t>
        <a:bodyPr/>
        <a:lstStyle/>
        <a:p>
          <a:endParaRPr lang="en-US"/>
        </a:p>
      </dgm:t>
    </dgm:pt>
    <dgm:pt modelId="{74675374-D1AD-4F1B-82AE-711470718151}">
      <dgm:prSet phldrT="[Text]"/>
      <dgm:spPr/>
      <dgm:t>
        <a:bodyPr/>
        <a:lstStyle/>
        <a:p>
          <a:r>
            <a:rPr lang="en-US" dirty="0" smtClean="0"/>
            <a:t>OS</a:t>
          </a:r>
          <a:endParaRPr lang="en-US" dirty="0"/>
        </a:p>
      </dgm:t>
    </dgm:pt>
    <dgm:pt modelId="{75F26905-2BAB-4576-B2D5-75FFDF3F54FD}" type="parTrans" cxnId="{AC81C337-3A58-46F3-9AD7-852B32C6E1A0}">
      <dgm:prSet/>
      <dgm:spPr/>
      <dgm:t>
        <a:bodyPr/>
        <a:lstStyle/>
        <a:p>
          <a:endParaRPr lang="en-US"/>
        </a:p>
      </dgm:t>
    </dgm:pt>
    <dgm:pt modelId="{38B4605D-46A1-42BE-B0EB-051D72C1E996}" type="sibTrans" cxnId="{AC81C337-3A58-46F3-9AD7-852B32C6E1A0}">
      <dgm:prSet/>
      <dgm:spPr/>
      <dgm:t>
        <a:bodyPr/>
        <a:lstStyle/>
        <a:p>
          <a:endParaRPr lang="en-US"/>
        </a:p>
      </dgm:t>
    </dgm:pt>
    <dgm:pt modelId="{B68AE007-0FD4-4109-ADDC-900314B2E451}">
      <dgm:prSet phldrT="[Text]"/>
      <dgm:spPr/>
      <dgm:t>
        <a:bodyPr/>
        <a:lstStyle/>
        <a:p>
          <a:r>
            <a:rPr lang="en-US" dirty="0" smtClean="0"/>
            <a:t>Virtualization</a:t>
          </a:r>
          <a:endParaRPr lang="en-US" dirty="0"/>
        </a:p>
      </dgm:t>
    </dgm:pt>
    <dgm:pt modelId="{65671619-C6BB-4E6C-BD81-10CC6C452E79}" type="parTrans" cxnId="{346A4752-0D42-4EE4-B282-157118B6014D}">
      <dgm:prSet/>
      <dgm:spPr/>
      <dgm:t>
        <a:bodyPr/>
        <a:lstStyle/>
        <a:p>
          <a:endParaRPr lang="en-US"/>
        </a:p>
      </dgm:t>
    </dgm:pt>
    <dgm:pt modelId="{BCC5F241-EB01-44AC-9BD2-7555E04098E2}" type="sibTrans" cxnId="{346A4752-0D42-4EE4-B282-157118B6014D}">
      <dgm:prSet/>
      <dgm:spPr/>
      <dgm:t>
        <a:bodyPr/>
        <a:lstStyle/>
        <a:p>
          <a:endParaRPr lang="en-US"/>
        </a:p>
      </dgm:t>
    </dgm:pt>
    <dgm:pt modelId="{488D6929-B4F7-4C11-9BF1-1FAF867AC63E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Networking</a:t>
          </a:r>
          <a:endParaRPr lang="en-US" dirty="0">
            <a:solidFill>
              <a:schemeClr val="tx1"/>
            </a:solidFill>
          </a:endParaRPr>
        </a:p>
      </dgm:t>
    </dgm:pt>
    <dgm:pt modelId="{1D1EA239-6690-48C1-8EBC-DDE1961B77AD}" type="parTrans" cxnId="{818FC8AC-0FEC-4BEA-869C-9039EA9AB784}">
      <dgm:prSet/>
      <dgm:spPr/>
      <dgm:t>
        <a:bodyPr/>
        <a:lstStyle/>
        <a:p>
          <a:endParaRPr lang="en-US"/>
        </a:p>
      </dgm:t>
    </dgm:pt>
    <dgm:pt modelId="{D7344C3D-64B9-4264-89F3-67F7CB0062B2}" type="sibTrans" cxnId="{818FC8AC-0FEC-4BEA-869C-9039EA9AB784}">
      <dgm:prSet/>
      <dgm:spPr/>
      <dgm:t>
        <a:bodyPr/>
        <a:lstStyle/>
        <a:p>
          <a:endParaRPr lang="en-US"/>
        </a:p>
      </dgm:t>
    </dgm:pt>
    <dgm:pt modelId="{E9C011FE-051A-46C3-9248-33C8536BB45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Storage</a:t>
          </a:r>
        </a:p>
      </dgm:t>
    </dgm:pt>
    <dgm:pt modelId="{05F4F5DA-E15F-4258-9ECA-6AAA4566B619}" type="parTrans" cxnId="{CA6615FE-7F54-4C48-90F5-6BB2C8AC4306}">
      <dgm:prSet/>
      <dgm:spPr/>
      <dgm:t>
        <a:bodyPr/>
        <a:lstStyle/>
        <a:p>
          <a:endParaRPr lang="en-US"/>
        </a:p>
      </dgm:t>
    </dgm:pt>
    <dgm:pt modelId="{3466A807-7B14-47DD-BAF0-408E62A67060}" type="sibTrans" cxnId="{CA6615FE-7F54-4C48-90F5-6BB2C8AC4306}">
      <dgm:prSet/>
      <dgm:spPr/>
      <dgm:t>
        <a:bodyPr/>
        <a:lstStyle/>
        <a:p>
          <a:endParaRPr lang="en-US"/>
        </a:p>
      </dgm:t>
    </dgm:pt>
    <dgm:pt modelId="{5A11ABD1-63A7-4936-BF93-D4E3191BCB2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Servers</a:t>
          </a:r>
        </a:p>
      </dgm:t>
    </dgm:pt>
    <dgm:pt modelId="{742E996E-F7EE-4087-9EAB-732CF13C0E24}" type="parTrans" cxnId="{59D3BD41-D786-4A9F-B368-2DD6C65AB25F}">
      <dgm:prSet/>
      <dgm:spPr/>
      <dgm:t>
        <a:bodyPr/>
        <a:lstStyle/>
        <a:p>
          <a:endParaRPr lang="en-US"/>
        </a:p>
      </dgm:t>
    </dgm:pt>
    <dgm:pt modelId="{59AC4227-FB42-4D64-9DF0-69E814AE6914}" type="sibTrans" cxnId="{59D3BD41-D786-4A9F-B368-2DD6C65AB25F}">
      <dgm:prSet/>
      <dgm:spPr/>
      <dgm:t>
        <a:bodyPr/>
        <a:lstStyle/>
        <a:p>
          <a:endParaRPr lang="en-US"/>
        </a:p>
      </dgm:t>
    </dgm:pt>
    <dgm:pt modelId="{DD0A6BB1-CA57-4798-9303-309AF07FC507}" type="pres">
      <dgm:prSet presAssocID="{E1D061C5-A6E8-463C-8742-26898D46B97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21E1AE-1C86-496A-BB74-0C94D38BAECD}" type="pres">
      <dgm:prSet presAssocID="{9E203B4D-6D56-43F6-A121-E282B8261103}" presName="node" presStyleLbl="node1" presStyleIdx="0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691D-1714-41ED-BF9F-D69EC5BDEB62}" type="pres">
      <dgm:prSet presAssocID="{4BF1746A-1578-4FDC-952D-53A2B15851A1}" presName="sibTrans" presStyleCnt="0"/>
      <dgm:spPr/>
    </dgm:pt>
    <dgm:pt modelId="{8219221E-BDF2-4ABE-BA46-9B070BE4317E}" type="pres">
      <dgm:prSet presAssocID="{01E37D46-DDF4-4B2D-949F-6B7513192953}" presName="node" presStyleLbl="node1" presStyleIdx="1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CD7CC-D0CE-4162-8D92-874C9BD51357}" type="pres">
      <dgm:prSet presAssocID="{6713702B-030D-4E4D-AE36-1F829325689E}" presName="sibTrans" presStyleCnt="0"/>
      <dgm:spPr/>
    </dgm:pt>
    <dgm:pt modelId="{B0B5DE05-EE00-447A-924A-5D5C1F14A964}" type="pres">
      <dgm:prSet presAssocID="{D582DEFA-BF18-4B87-93EE-7017053CEBC1}" presName="node" presStyleLbl="node1" presStyleIdx="2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9085B-5549-4A74-A88A-A6AFDD0EA042}" type="pres">
      <dgm:prSet presAssocID="{8D9D789C-3465-45AD-BC07-E47B6DAC3D58}" presName="sibTrans" presStyleCnt="0"/>
      <dgm:spPr/>
    </dgm:pt>
    <dgm:pt modelId="{6CA18C1D-1657-4B00-91BD-F514052F1334}" type="pres">
      <dgm:prSet presAssocID="{74675374-D1AD-4F1B-82AE-711470718151}" presName="node" presStyleLbl="node1" presStyleIdx="3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4B04E-EC7B-4D57-BB2C-FF0D8AFD9966}" type="pres">
      <dgm:prSet presAssocID="{38B4605D-46A1-42BE-B0EB-051D72C1E996}" presName="sibTrans" presStyleCnt="0"/>
      <dgm:spPr/>
    </dgm:pt>
    <dgm:pt modelId="{5C3F6D10-076A-4714-BAEA-D7A05AC1C4FC}" type="pres">
      <dgm:prSet presAssocID="{B68AE007-0FD4-4109-ADDC-900314B2E451}" presName="node" presStyleLbl="node1" presStyleIdx="4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616ED-AA6E-4D2C-9ACF-C578A5799B82}" type="pres">
      <dgm:prSet presAssocID="{BCC5F241-EB01-44AC-9BD2-7555E04098E2}" presName="sibTrans" presStyleCnt="0"/>
      <dgm:spPr/>
    </dgm:pt>
    <dgm:pt modelId="{6F30F413-407E-4C1B-9750-DA1C5C95C3E2}" type="pres">
      <dgm:prSet presAssocID="{488D6929-B4F7-4C11-9BF1-1FAF867AC63E}" presName="node" presStyleLbl="node1" presStyleIdx="5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5DBF-9740-4AD9-AB20-D51AA500BDE5}" type="pres">
      <dgm:prSet presAssocID="{D7344C3D-64B9-4264-89F3-67F7CB0062B2}" presName="sibTrans" presStyleCnt="0"/>
      <dgm:spPr/>
    </dgm:pt>
    <dgm:pt modelId="{57EDCCF4-A6E5-4155-90FD-512171D54301}" type="pres">
      <dgm:prSet presAssocID="{E9C011FE-051A-46C3-9248-33C8536BB453}" presName="node" presStyleLbl="node1" presStyleIdx="6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D35-794C-46DB-B688-D9D5F72857BC}" type="pres">
      <dgm:prSet presAssocID="{3466A807-7B14-47DD-BAF0-408E62A67060}" presName="sibTrans" presStyleCnt="0"/>
      <dgm:spPr/>
    </dgm:pt>
    <dgm:pt modelId="{B004C594-34B8-4345-B133-9268BCEB6779}" type="pres">
      <dgm:prSet presAssocID="{5A11ABD1-63A7-4936-BF93-D4E3191BCB27}" presName="node" presStyleLbl="node1" presStyleIdx="7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0AA9B8-9195-411B-AF57-08B5BE8EA6F2}" type="presOf" srcId="{74675374-D1AD-4F1B-82AE-711470718151}" destId="{6CA18C1D-1657-4B00-91BD-F514052F1334}" srcOrd="0" destOrd="0" presId="urn:microsoft.com/office/officeart/2005/8/layout/default"/>
    <dgm:cxn modelId="{4C25FB17-22B1-4A05-9549-1C5DACD36664}" srcId="{E1D061C5-A6E8-463C-8742-26898D46B979}" destId="{9E203B4D-6D56-43F6-A121-E282B8261103}" srcOrd="0" destOrd="0" parTransId="{F222B268-8AE2-4EB0-90BA-13E2E9B64109}" sibTransId="{4BF1746A-1578-4FDC-952D-53A2B15851A1}"/>
    <dgm:cxn modelId="{5C249489-B84C-4E23-B695-FF8EB42C5CB3}" type="presOf" srcId="{488D6929-B4F7-4C11-9BF1-1FAF867AC63E}" destId="{6F30F413-407E-4C1B-9750-DA1C5C95C3E2}" srcOrd="0" destOrd="0" presId="urn:microsoft.com/office/officeart/2005/8/layout/default"/>
    <dgm:cxn modelId="{346A4752-0D42-4EE4-B282-157118B6014D}" srcId="{E1D061C5-A6E8-463C-8742-26898D46B979}" destId="{B68AE007-0FD4-4109-ADDC-900314B2E451}" srcOrd="4" destOrd="0" parTransId="{65671619-C6BB-4E6C-BD81-10CC6C452E79}" sibTransId="{BCC5F241-EB01-44AC-9BD2-7555E04098E2}"/>
    <dgm:cxn modelId="{AC81C337-3A58-46F3-9AD7-852B32C6E1A0}" srcId="{E1D061C5-A6E8-463C-8742-26898D46B979}" destId="{74675374-D1AD-4F1B-82AE-711470718151}" srcOrd="3" destOrd="0" parTransId="{75F26905-2BAB-4576-B2D5-75FFDF3F54FD}" sibTransId="{38B4605D-46A1-42BE-B0EB-051D72C1E996}"/>
    <dgm:cxn modelId="{37CCCAB2-A418-492A-AF42-F0FD32F75698}" type="presOf" srcId="{01E37D46-DDF4-4B2D-949F-6B7513192953}" destId="{8219221E-BDF2-4ABE-BA46-9B070BE4317E}" srcOrd="0" destOrd="0" presId="urn:microsoft.com/office/officeart/2005/8/layout/default"/>
    <dgm:cxn modelId="{62D01B9E-9AE1-4C39-88FF-98E07989022E}" type="presOf" srcId="{E9C011FE-051A-46C3-9248-33C8536BB453}" destId="{57EDCCF4-A6E5-4155-90FD-512171D54301}" srcOrd="0" destOrd="0" presId="urn:microsoft.com/office/officeart/2005/8/layout/default"/>
    <dgm:cxn modelId="{42743E18-3876-47B6-B53B-C44F8400B653}" type="presOf" srcId="{5A11ABD1-63A7-4936-BF93-D4E3191BCB27}" destId="{B004C594-34B8-4345-B133-9268BCEB6779}" srcOrd="0" destOrd="0" presId="urn:microsoft.com/office/officeart/2005/8/layout/default"/>
    <dgm:cxn modelId="{59D3BD41-D786-4A9F-B368-2DD6C65AB25F}" srcId="{E1D061C5-A6E8-463C-8742-26898D46B979}" destId="{5A11ABD1-63A7-4936-BF93-D4E3191BCB27}" srcOrd="7" destOrd="0" parTransId="{742E996E-F7EE-4087-9EAB-732CF13C0E24}" sibTransId="{59AC4227-FB42-4D64-9DF0-69E814AE6914}"/>
    <dgm:cxn modelId="{DE11D4D6-3D06-48B4-86B7-5F6F96652E75}" srcId="{E1D061C5-A6E8-463C-8742-26898D46B979}" destId="{01E37D46-DDF4-4B2D-949F-6B7513192953}" srcOrd="1" destOrd="0" parTransId="{799A1761-C532-4D50-A6EC-E0FBD0A1E4C2}" sibTransId="{6713702B-030D-4E4D-AE36-1F829325689E}"/>
    <dgm:cxn modelId="{818FC8AC-0FEC-4BEA-869C-9039EA9AB784}" srcId="{E1D061C5-A6E8-463C-8742-26898D46B979}" destId="{488D6929-B4F7-4C11-9BF1-1FAF867AC63E}" srcOrd="5" destOrd="0" parTransId="{1D1EA239-6690-48C1-8EBC-DDE1961B77AD}" sibTransId="{D7344C3D-64B9-4264-89F3-67F7CB0062B2}"/>
    <dgm:cxn modelId="{37DBAB80-2581-4490-A86F-8880D67AE100}" type="presOf" srcId="{D582DEFA-BF18-4B87-93EE-7017053CEBC1}" destId="{B0B5DE05-EE00-447A-924A-5D5C1F14A964}" srcOrd="0" destOrd="0" presId="urn:microsoft.com/office/officeart/2005/8/layout/default"/>
    <dgm:cxn modelId="{202C096E-104F-4403-B257-D0C175ACE7D7}" type="presOf" srcId="{E1D061C5-A6E8-463C-8742-26898D46B979}" destId="{DD0A6BB1-CA57-4798-9303-309AF07FC507}" srcOrd="0" destOrd="0" presId="urn:microsoft.com/office/officeart/2005/8/layout/default"/>
    <dgm:cxn modelId="{CA6615FE-7F54-4C48-90F5-6BB2C8AC4306}" srcId="{E1D061C5-A6E8-463C-8742-26898D46B979}" destId="{E9C011FE-051A-46C3-9248-33C8536BB453}" srcOrd="6" destOrd="0" parTransId="{05F4F5DA-E15F-4258-9ECA-6AAA4566B619}" sibTransId="{3466A807-7B14-47DD-BAF0-408E62A67060}"/>
    <dgm:cxn modelId="{AFAFE8FC-3C0A-4079-893A-00CE76824760}" srcId="{E1D061C5-A6E8-463C-8742-26898D46B979}" destId="{D582DEFA-BF18-4B87-93EE-7017053CEBC1}" srcOrd="2" destOrd="0" parTransId="{600F6DE4-787A-4F69-A169-B423F3451AC0}" sibTransId="{8D9D789C-3465-45AD-BC07-E47B6DAC3D58}"/>
    <dgm:cxn modelId="{F4D5ABE9-F1D2-4B18-8674-57841529BEA1}" type="presOf" srcId="{9E203B4D-6D56-43F6-A121-E282B8261103}" destId="{E321E1AE-1C86-496A-BB74-0C94D38BAECD}" srcOrd="0" destOrd="0" presId="urn:microsoft.com/office/officeart/2005/8/layout/default"/>
    <dgm:cxn modelId="{EE01FE75-2A28-4FD3-9FEC-C51849DE22AD}" type="presOf" srcId="{B68AE007-0FD4-4109-ADDC-900314B2E451}" destId="{5C3F6D10-076A-4714-BAEA-D7A05AC1C4FC}" srcOrd="0" destOrd="0" presId="urn:microsoft.com/office/officeart/2005/8/layout/default"/>
    <dgm:cxn modelId="{A15A35C6-7CB3-4683-B52D-145397464F9D}" type="presParOf" srcId="{DD0A6BB1-CA57-4798-9303-309AF07FC507}" destId="{E321E1AE-1C86-496A-BB74-0C94D38BAECD}" srcOrd="0" destOrd="0" presId="urn:microsoft.com/office/officeart/2005/8/layout/default"/>
    <dgm:cxn modelId="{D4CC5D0A-65D3-49B2-A922-F157C3617F08}" type="presParOf" srcId="{DD0A6BB1-CA57-4798-9303-309AF07FC507}" destId="{0187691D-1714-41ED-BF9F-D69EC5BDEB62}" srcOrd="1" destOrd="0" presId="urn:microsoft.com/office/officeart/2005/8/layout/default"/>
    <dgm:cxn modelId="{A9FE0E4B-38EC-4938-B75A-786D957DAC0B}" type="presParOf" srcId="{DD0A6BB1-CA57-4798-9303-309AF07FC507}" destId="{8219221E-BDF2-4ABE-BA46-9B070BE4317E}" srcOrd="2" destOrd="0" presId="urn:microsoft.com/office/officeart/2005/8/layout/default"/>
    <dgm:cxn modelId="{46FD0C33-C496-4FD6-BCDC-8B8D66440843}" type="presParOf" srcId="{DD0A6BB1-CA57-4798-9303-309AF07FC507}" destId="{3A7CD7CC-D0CE-4162-8D92-874C9BD51357}" srcOrd="3" destOrd="0" presId="urn:microsoft.com/office/officeart/2005/8/layout/default"/>
    <dgm:cxn modelId="{830ACF56-1906-40E4-9040-AFDDA9EE5E33}" type="presParOf" srcId="{DD0A6BB1-CA57-4798-9303-309AF07FC507}" destId="{B0B5DE05-EE00-447A-924A-5D5C1F14A964}" srcOrd="4" destOrd="0" presId="urn:microsoft.com/office/officeart/2005/8/layout/default"/>
    <dgm:cxn modelId="{6ABDCC5E-4434-4C62-8A9B-7950772C93E9}" type="presParOf" srcId="{DD0A6BB1-CA57-4798-9303-309AF07FC507}" destId="{0869085B-5549-4A74-A88A-A6AFDD0EA042}" srcOrd="5" destOrd="0" presId="urn:microsoft.com/office/officeart/2005/8/layout/default"/>
    <dgm:cxn modelId="{283EAB21-9B72-4F84-8C20-D9AC2C4F8528}" type="presParOf" srcId="{DD0A6BB1-CA57-4798-9303-309AF07FC507}" destId="{6CA18C1D-1657-4B00-91BD-F514052F1334}" srcOrd="6" destOrd="0" presId="urn:microsoft.com/office/officeart/2005/8/layout/default"/>
    <dgm:cxn modelId="{CB81890D-2AA1-42A0-9230-45BE88FAFE35}" type="presParOf" srcId="{DD0A6BB1-CA57-4798-9303-309AF07FC507}" destId="{A254B04E-EC7B-4D57-BB2C-FF0D8AFD9966}" srcOrd="7" destOrd="0" presId="urn:microsoft.com/office/officeart/2005/8/layout/default"/>
    <dgm:cxn modelId="{0A1690E5-1CF2-407B-840B-4D7B08C97A88}" type="presParOf" srcId="{DD0A6BB1-CA57-4798-9303-309AF07FC507}" destId="{5C3F6D10-076A-4714-BAEA-D7A05AC1C4FC}" srcOrd="8" destOrd="0" presId="urn:microsoft.com/office/officeart/2005/8/layout/default"/>
    <dgm:cxn modelId="{DB1A8FFB-CBB8-4038-B7A5-9724B63DFEA6}" type="presParOf" srcId="{DD0A6BB1-CA57-4798-9303-309AF07FC507}" destId="{D7C616ED-AA6E-4D2C-9ACF-C578A5799B82}" srcOrd="9" destOrd="0" presId="urn:microsoft.com/office/officeart/2005/8/layout/default"/>
    <dgm:cxn modelId="{BA99E605-773F-4E3C-85C4-B4DDA61740F8}" type="presParOf" srcId="{DD0A6BB1-CA57-4798-9303-309AF07FC507}" destId="{6F30F413-407E-4C1B-9750-DA1C5C95C3E2}" srcOrd="10" destOrd="0" presId="urn:microsoft.com/office/officeart/2005/8/layout/default"/>
    <dgm:cxn modelId="{E738A2FF-F653-4083-B0EC-371E08DE96EB}" type="presParOf" srcId="{DD0A6BB1-CA57-4798-9303-309AF07FC507}" destId="{C4D85DBF-9740-4AD9-AB20-D51AA500BDE5}" srcOrd="11" destOrd="0" presId="urn:microsoft.com/office/officeart/2005/8/layout/default"/>
    <dgm:cxn modelId="{1BCA39BE-5371-400F-ACE5-345D04E41358}" type="presParOf" srcId="{DD0A6BB1-CA57-4798-9303-309AF07FC507}" destId="{57EDCCF4-A6E5-4155-90FD-512171D54301}" srcOrd="12" destOrd="0" presId="urn:microsoft.com/office/officeart/2005/8/layout/default"/>
    <dgm:cxn modelId="{DC0D3544-C734-441B-AF6C-8D56BFBB4769}" type="presParOf" srcId="{DD0A6BB1-CA57-4798-9303-309AF07FC507}" destId="{1E277D35-794C-46DB-B688-D9D5F72857BC}" srcOrd="13" destOrd="0" presId="urn:microsoft.com/office/officeart/2005/8/layout/default"/>
    <dgm:cxn modelId="{0E6D1F95-F004-4133-B63E-E744BB0EA2D7}" type="presParOf" srcId="{DD0A6BB1-CA57-4798-9303-309AF07FC507}" destId="{B004C594-34B8-4345-B133-9268BCEB6779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D061C5-A6E8-463C-8742-26898D46B9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03B4D-6D56-43F6-A121-E282B8261103}">
      <dgm:prSet phldrT="[Text]"/>
      <dgm:spPr/>
      <dgm:t>
        <a:bodyPr/>
        <a:lstStyle/>
        <a:p>
          <a:r>
            <a:rPr lang="en-US" dirty="0" smtClean="0"/>
            <a:t>Applications</a:t>
          </a:r>
          <a:endParaRPr lang="en-US" dirty="0"/>
        </a:p>
      </dgm:t>
    </dgm:pt>
    <dgm:pt modelId="{F222B268-8AE2-4EB0-90BA-13E2E9B64109}" type="parTrans" cxnId="{4C25FB17-22B1-4A05-9549-1C5DACD36664}">
      <dgm:prSet/>
      <dgm:spPr/>
      <dgm:t>
        <a:bodyPr/>
        <a:lstStyle/>
        <a:p>
          <a:endParaRPr lang="en-US"/>
        </a:p>
      </dgm:t>
    </dgm:pt>
    <dgm:pt modelId="{4BF1746A-1578-4FDC-952D-53A2B15851A1}" type="sibTrans" cxnId="{4C25FB17-22B1-4A05-9549-1C5DACD36664}">
      <dgm:prSet/>
      <dgm:spPr/>
      <dgm:t>
        <a:bodyPr/>
        <a:lstStyle/>
        <a:p>
          <a:endParaRPr lang="en-US"/>
        </a:p>
      </dgm:t>
    </dgm:pt>
    <dgm:pt modelId="{01E37D46-DDF4-4B2D-949F-6B7513192953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99A1761-C532-4D50-A6EC-E0FBD0A1E4C2}" type="parTrans" cxnId="{DE11D4D6-3D06-48B4-86B7-5F6F96652E75}">
      <dgm:prSet/>
      <dgm:spPr/>
      <dgm:t>
        <a:bodyPr/>
        <a:lstStyle/>
        <a:p>
          <a:endParaRPr lang="en-US"/>
        </a:p>
      </dgm:t>
    </dgm:pt>
    <dgm:pt modelId="{6713702B-030D-4E4D-AE36-1F829325689E}" type="sibTrans" cxnId="{DE11D4D6-3D06-48B4-86B7-5F6F96652E75}">
      <dgm:prSet/>
      <dgm:spPr/>
      <dgm:t>
        <a:bodyPr/>
        <a:lstStyle/>
        <a:p>
          <a:endParaRPr lang="en-US"/>
        </a:p>
      </dgm:t>
    </dgm:pt>
    <dgm:pt modelId="{D582DEFA-BF18-4B87-93EE-7017053CEBC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Runtime &amp; Middleware</a:t>
          </a:r>
          <a:endParaRPr lang="en-US" b="0" dirty="0">
            <a:solidFill>
              <a:schemeClr val="tx1"/>
            </a:solidFill>
          </a:endParaRPr>
        </a:p>
      </dgm:t>
    </dgm:pt>
    <dgm:pt modelId="{600F6DE4-787A-4F69-A169-B423F3451AC0}" type="parTrans" cxnId="{AFAFE8FC-3C0A-4079-893A-00CE76824760}">
      <dgm:prSet/>
      <dgm:spPr/>
      <dgm:t>
        <a:bodyPr/>
        <a:lstStyle/>
        <a:p>
          <a:endParaRPr lang="en-US"/>
        </a:p>
      </dgm:t>
    </dgm:pt>
    <dgm:pt modelId="{8D9D789C-3465-45AD-BC07-E47B6DAC3D58}" type="sibTrans" cxnId="{AFAFE8FC-3C0A-4079-893A-00CE76824760}">
      <dgm:prSet/>
      <dgm:spPr/>
      <dgm:t>
        <a:bodyPr/>
        <a:lstStyle/>
        <a:p>
          <a:endParaRPr lang="en-US"/>
        </a:p>
      </dgm:t>
    </dgm:pt>
    <dgm:pt modelId="{74675374-D1AD-4F1B-82AE-71147071815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OS</a:t>
          </a:r>
          <a:endParaRPr lang="en-US" b="0" dirty="0">
            <a:solidFill>
              <a:schemeClr val="tx1"/>
            </a:solidFill>
          </a:endParaRPr>
        </a:p>
      </dgm:t>
    </dgm:pt>
    <dgm:pt modelId="{75F26905-2BAB-4576-B2D5-75FFDF3F54FD}" type="parTrans" cxnId="{AC81C337-3A58-46F3-9AD7-852B32C6E1A0}">
      <dgm:prSet/>
      <dgm:spPr/>
      <dgm:t>
        <a:bodyPr/>
        <a:lstStyle/>
        <a:p>
          <a:endParaRPr lang="en-US"/>
        </a:p>
      </dgm:t>
    </dgm:pt>
    <dgm:pt modelId="{38B4605D-46A1-42BE-B0EB-051D72C1E996}" type="sibTrans" cxnId="{AC81C337-3A58-46F3-9AD7-852B32C6E1A0}">
      <dgm:prSet/>
      <dgm:spPr/>
      <dgm:t>
        <a:bodyPr/>
        <a:lstStyle/>
        <a:p>
          <a:endParaRPr lang="en-US"/>
        </a:p>
      </dgm:t>
    </dgm:pt>
    <dgm:pt modelId="{B68AE007-0FD4-4109-ADDC-900314B2E45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Virtualization</a:t>
          </a:r>
          <a:endParaRPr lang="en-US" b="0" dirty="0">
            <a:solidFill>
              <a:schemeClr val="tx1"/>
            </a:solidFill>
          </a:endParaRPr>
        </a:p>
      </dgm:t>
    </dgm:pt>
    <dgm:pt modelId="{65671619-C6BB-4E6C-BD81-10CC6C452E79}" type="parTrans" cxnId="{346A4752-0D42-4EE4-B282-157118B6014D}">
      <dgm:prSet/>
      <dgm:spPr/>
      <dgm:t>
        <a:bodyPr/>
        <a:lstStyle/>
        <a:p>
          <a:endParaRPr lang="en-US"/>
        </a:p>
      </dgm:t>
    </dgm:pt>
    <dgm:pt modelId="{BCC5F241-EB01-44AC-9BD2-7555E04098E2}" type="sibTrans" cxnId="{346A4752-0D42-4EE4-B282-157118B6014D}">
      <dgm:prSet/>
      <dgm:spPr/>
      <dgm:t>
        <a:bodyPr/>
        <a:lstStyle/>
        <a:p>
          <a:endParaRPr lang="en-US"/>
        </a:p>
      </dgm:t>
    </dgm:pt>
    <dgm:pt modelId="{488D6929-B4F7-4C11-9BF1-1FAF867AC63E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Networking</a:t>
          </a:r>
          <a:endParaRPr lang="en-US" b="0" dirty="0">
            <a:solidFill>
              <a:schemeClr val="tx1"/>
            </a:solidFill>
          </a:endParaRPr>
        </a:p>
      </dgm:t>
    </dgm:pt>
    <dgm:pt modelId="{1D1EA239-6690-48C1-8EBC-DDE1961B77AD}" type="parTrans" cxnId="{818FC8AC-0FEC-4BEA-869C-9039EA9AB784}">
      <dgm:prSet/>
      <dgm:spPr/>
      <dgm:t>
        <a:bodyPr/>
        <a:lstStyle/>
        <a:p>
          <a:endParaRPr lang="en-US"/>
        </a:p>
      </dgm:t>
    </dgm:pt>
    <dgm:pt modelId="{D7344C3D-64B9-4264-89F3-67F7CB0062B2}" type="sibTrans" cxnId="{818FC8AC-0FEC-4BEA-869C-9039EA9AB784}">
      <dgm:prSet/>
      <dgm:spPr/>
      <dgm:t>
        <a:bodyPr/>
        <a:lstStyle/>
        <a:p>
          <a:endParaRPr lang="en-US"/>
        </a:p>
      </dgm:t>
    </dgm:pt>
    <dgm:pt modelId="{E9C011FE-051A-46C3-9248-33C8536BB45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Storage</a:t>
          </a:r>
          <a:endParaRPr lang="en-US" b="0" dirty="0">
            <a:solidFill>
              <a:schemeClr val="tx1"/>
            </a:solidFill>
          </a:endParaRPr>
        </a:p>
      </dgm:t>
    </dgm:pt>
    <dgm:pt modelId="{05F4F5DA-E15F-4258-9ECA-6AAA4566B619}" type="parTrans" cxnId="{CA6615FE-7F54-4C48-90F5-6BB2C8AC4306}">
      <dgm:prSet/>
      <dgm:spPr/>
      <dgm:t>
        <a:bodyPr/>
        <a:lstStyle/>
        <a:p>
          <a:endParaRPr lang="en-US"/>
        </a:p>
      </dgm:t>
    </dgm:pt>
    <dgm:pt modelId="{3466A807-7B14-47DD-BAF0-408E62A67060}" type="sibTrans" cxnId="{CA6615FE-7F54-4C48-90F5-6BB2C8AC4306}">
      <dgm:prSet/>
      <dgm:spPr/>
      <dgm:t>
        <a:bodyPr/>
        <a:lstStyle/>
        <a:p>
          <a:endParaRPr lang="en-US"/>
        </a:p>
      </dgm:t>
    </dgm:pt>
    <dgm:pt modelId="{5A11ABD1-63A7-4936-BF93-D4E3191BCB2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Servers</a:t>
          </a:r>
          <a:endParaRPr lang="en-US" b="0" dirty="0">
            <a:solidFill>
              <a:schemeClr val="tx1"/>
            </a:solidFill>
          </a:endParaRPr>
        </a:p>
      </dgm:t>
    </dgm:pt>
    <dgm:pt modelId="{742E996E-F7EE-4087-9EAB-732CF13C0E24}" type="parTrans" cxnId="{59D3BD41-D786-4A9F-B368-2DD6C65AB25F}">
      <dgm:prSet/>
      <dgm:spPr/>
      <dgm:t>
        <a:bodyPr/>
        <a:lstStyle/>
        <a:p>
          <a:endParaRPr lang="en-US"/>
        </a:p>
      </dgm:t>
    </dgm:pt>
    <dgm:pt modelId="{59AC4227-FB42-4D64-9DF0-69E814AE6914}" type="sibTrans" cxnId="{59D3BD41-D786-4A9F-B368-2DD6C65AB25F}">
      <dgm:prSet/>
      <dgm:spPr/>
      <dgm:t>
        <a:bodyPr/>
        <a:lstStyle/>
        <a:p>
          <a:endParaRPr lang="en-US"/>
        </a:p>
      </dgm:t>
    </dgm:pt>
    <dgm:pt modelId="{DD0A6BB1-CA57-4798-9303-309AF07FC507}" type="pres">
      <dgm:prSet presAssocID="{E1D061C5-A6E8-463C-8742-26898D46B97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21E1AE-1C86-496A-BB74-0C94D38BAECD}" type="pres">
      <dgm:prSet presAssocID="{9E203B4D-6D56-43F6-A121-E282B8261103}" presName="node" presStyleLbl="node1" presStyleIdx="0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691D-1714-41ED-BF9F-D69EC5BDEB62}" type="pres">
      <dgm:prSet presAssocID="{4BF1746A-1578-4FDC-952D-53A2B15851A1}" presName="sibTrans" presStyleCnt="0"/>
      <dgm:spPr/>
    </dgm:pt>
    <dgm:pt modelId="{8219221E-BDF2-4ABE-BA46-9B070BE4317E}" type="pres">
      <dgm:prSet presAssocID="{01E37D46-DDF4-4B2D-949F-6B7513192953}" presName="node" presStyleLbl="node1" presStyleIdx="1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CD7CC-D0CE-4162-8D92-874C9BD51357}" type="pres">
      <dgm:prSet presAssocID="{6713702B-030D-4E4D-AE36-1F829325689E}" presName="sibTrans" presStyleCnt="0"/>
      <dgm:spPr/>
    </dgm:pt>
    <dgm:pt modelId="{B0B5DE05-EE00-447A-924A-5D5C1F14A964}" type="pres">
      <dgm:prSet presAssocID="{D582DEFA-BF18-4B87-93EE-7017053CEBC1}" presName="node" presStyleLbl="node1" presStyleIdx="2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9085B-5549-4A74-A88A-A6AFDD0EA042}" type="pres">
      <dgm:prSet presAssocID="{8D9D789C-3465-45AD-BC07-E47B6DAC3D58}" presName="sibTrans" presStyleCnt="0"/>
      <dgm:spPr/>
    </dgm:pt>
    <dgm:pt modelId="{6CA18C1D-1657-4B00-91BD-F514052F1334}" type="pres">
      <dgm:prSet presAssocID="{74675374-D1AD-4F1B-82AE-711470718151}" presName="node" presStyleLbl="node1" presStyleIdx="3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4B04E-EC7B-4D57-BB2C-FF0D8AFD9966}" type="pres">
      <dgm:prSet presAssocID="{38B4605D-46A1-42BE-B0EB-051D72C1E996}" presName="sibTrans" presStyleCnt="0"/>
      <dgm:spPr/>
    </dgm:pt>
    <dgm:pt modelId="{5C3F6D10-076A-4714-BAEA-D7A05AC1C4FC}" type="pres">
      <dgm:prSet presAssocID="{B68AE007-0FD4-4109-ADDC-900314B2E451}" presName="node" presStyleLbl="node1" presStyleIdx="4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616ED-AA6E-4D2C-9ACF-C578A5799B82}" type="pres">
      <dgm:prSet presAssocID="{BCC5F241-EB01-44AC-9BD2-7555E04098E2}" presName="sibTrans" presStyleCnt="0"/>
      <dgm:spPr/>
    </dgm:pt>
    <dgm:pt modelId="{6F30F413-407E-4C1B-9750-DA1C5C95C3E2}" type="pres">
      <dgm:prSet presAssocID="{488D6929-B4F7-4C11-9BF1-1FAF867AC63E}" presName="node" presStyleLbl="node1" presStyleIdx="5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5DBF-9740-4AD9-AB20-D51AA500BDE5}" type="pres">
      <dgm:prSet presAssocID="{D7344C3D-64B9-4264-89F3-67F7CB0062B2}" presName="sibTrans" presStyleCnt="0"/>
      <dgm:spPr/>
    </dgm:pt>
    <dgm:pt modelId="{57EDCCF4-A6E5-4155-90FD-512171D54301}" type="pres">
      <dgm:prSet presAssocID="{E9C011FE-051A-46C3-9248-33C8536BB453}" presName="node" presStyleLbl="node1" presStyleIdx="6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D35-794C-46DB-B688-D9D5F72857BC}" type="pres">
      <dgm:prSet presAssocID="{3466A807-7B14-47DD-BAF0-408E62A67060}" presName="sibTrans" presStyleCnt="0"/>
      <dgm:spPr/>
    </dgm:pt>
    <dgm:pt modelId="{B004C594-34B8-4345-B133-9268BCEB6779}" type="pres">
      <dgm:prSet presAssocID="{5A11ABD1-63A7-4936-BF93-D4E3191BCB27}" presName="node" presStyleLbl="node1" presStyleIdx="7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8FC8AC-0FEC-4BEA-869C-9039EA9AB784}" srcId="{E1D061C5-A6E8-463C-8742-26898D46B979}" destId="{488D6929-B4F7-4C11-9BF1-1FAF867AC63E}" srcOrd="5" destOrd="0" parTransId="{1D1EA239-6690-48C1-8EBC-DDE1961B77AD}" sibTransId="{D7344C3D-64B9-4264-89F3-67F7CB0062B2}"/>
    <dgm:cxn modelId="{C27C6232-EFBF-422C-9405-44A124EE3282}" type="presOf" srcId="{5A11ABD1-63A7-4936-BF93-D4E3191BCB27}" destId="{B004C594-34B8-4345-B133-9268BCEB6779}" srcOrd="0" destOrd="0" presId="urn:microsoft.com/office/officeart/2005/8/layout/default"/>
    <dgm:cxn modelId="{CF0F65D4-F1B9-4896-A7FD-5410C9382D03}" type="presOf" srcId="{01E37D46-DDF4-4B2D-949F-6B7513192953}" destId="{8219221E-BDF2-4ABE-BA46-9B070BE4317E}" srcOrd="0" destOrd="0" presId="urn:microsoft.com/office/officeart/2005/8/layout/default"/>
    <dgm:cxn modelId="{4C25FB17-22B1-4A05-9549-1C5DACD36664}" srcId="{E1D061C5-A6E8-463C-8742-26898D46B979}" destId="{9E203B4D-6D56-43F6-A121-E282B8261103}" srcOrd="0" destOrd="0" parTransId="{F222B268-8AE2-4EB0-90BA-13E2E9B64109}" sibTransId="{4BF1746A-1578-4FDC-952D-53A2B15851A1}"/>
    <dgm:cxn modelId="{AC81C337-3A58-46F3-9AD7-852B32C6E1A0}" srcId="{E1D061C5-A6E8-463C-8742-26898D46B979}" destId="{74675374-D1AD-4F1B-82AE-711470718151}" srcOrd="3" destOrd="0" parTransId="{75F26905-2BAB-4576-B2D5-75FFDF3F54FD}" sibTransId="{38B4605D-46A1-42BE-B0EB-051D72C1E996}"/>
    <dgm:cxn modelId="{D55BE509-FF6B-4AF3-88AC-3A5EC76A37DD}" type="presOf" srcId="{E9C011FE-051A-46C3-9248-33C8536BB453}" destId="{57EDCCF4-A6E5-4155-90FD-512171D54301}" srcOrd="0" destOrd="0" presId="urn:microsoft.com/office/officeart/2005/8/layout/default"/>
    <dgm:cxn modelId="{DE11D4D6-3D06-48B4-86B7-5F6F96652E75}" srcId="{E1D061C5-A6E8-463C-8742-26898D46B979}" destId="{01E37D46-DDF4-4B2D-949F-6B7513192953}" srcOrd="1" destOrd="0" parTransId="{799A1761-C532-4D50-A6EC-E0FBD0A1E4C2}" sibTransId="{6713702B-030D-4E4D-AE36-1F829325689E}"/>
    <dgm:cxn modelId="{BA72FEBB-E53E-4928-AC9D-1EBBF51E08F0}" type="presOf" srcId="{D582DEFA-BF18-4B87-93EE-7017053CEBC1}" destId="{B0B5DE05-EE00-447A-924A-5D5C1F14A964}" srcOrd="0" destOrd="0" presId="urn:microsoft.com/office/officeart/2005/8/layout/default"/>
    <dgm:cxn modelId="{773E76C2-A67A-452C-B413-17C13F191FB0}" type="presOf" srcId="{488D6929-B4F7-4C11-9BF1-1FAF867AC63E}" destId="{6F30F413-407E-4C1B-9750-DA1C5C95C3E2}" srcOrd="0" destOrd="0" presId="urn:microsoft.com/office/officeart/2005/8/layout/default"/>
    <dgm:cxn modelId="{AFAFE8FC-3C0A-4079-893A-00CE76824760}" srcId="{E1D061C5-A6E8-463C-8742-26898D46B979}" destId="{D582DEFA-BF18-4B87-93EE-7017053CEBC1}" srcOrd="2" destOrd="0" parTransId="{600F6DE4-787A-4F69-A169-B423F3451AC0}" sibTransId="{8D9D789C-3465-45AD-BC07-E47B6DAC3D58}"/>
    <dgm:cxn modelId="{59D3BD41-D786-4A9F-B368-2DD6C65AB25F}" srcId="{E1D061C5-A6E8-463C-8742-26898D46B979}" destId="{5A11ABD1-63A7-4936-BF93-D4E3191BCB27}" srcOrd="7" destOrd="0" parTransId="{742E996E-F7EE-4087-9EAB-732CF13C0E24}" sibTransId="{59AC4227-FB42-4D64-9DF0-69E814AE6914}"/>
    <dgm:cxn modelId="{346A4752-0D42-4EE4-B282-157118B6014D}" srcId="{E1D061C5-A6E8-463C-8742-26898D46B979}" destId="{B68AE007-0FD4-4109-ADDC-900314B2E451}" srcOrd="4" destOrd="0" parTransId="{65671619-C6BB-4E6C-BD81-10CC6C452E79}" sibTransId="{BCC5F241-EB01-44AC-9BD2-7555E04098E2}"/>
    <dgm:cxn modelId="{CA6615FE-7F54-4C48-90F5-6BB2C8AC4306}" srcId="{E1D061C5-A6E8-463C-8742-26898D46B979}" destId="{E9C011FE-051A-46C3-9248-33C8536BB453}" srcOrd="6" destOrd="0" parTransId="{05F4F5DA-E15F-4258-9ECA-6AAA4566B619}" sibTransId="{3466A807-7B14-47DD-BAF0-408E62A67060}"/>
    <dgm:cxn modelId="{D271573E-F65E-4825-AE00-DBF43F209D6E}" type="presOf" srcId="{E1D061C5-A6E8-463C-8742-26898D46B979}" destId="{DD0A6BB1-CA57-4798-9303-309AF07FC507}" srcOrd="0" destOrd="0" presId="urn:microsoft.com/office/officeart/2005/8/layout/default"/>
    <dgm:cxn modelId="{6DBD43A1-714E-498E-819C-B32685120024}" type="presOf" srcId="{9E203B4D-6D56-43F6-A121-E282B8261103}" destId="{E321E1AE-1C86-496A-BB74-0C94D38BAECD}" srcOrd="0" destOrd="0" presId="urn:microsoft.com/office/officeart/2005/8/layout/default"/>
    <dgm:cxn modelId="{C823E8F4-FADD-47F2-A2A9-93A0D8BA4CEB}" type="presOf" srcId="{74675374-D1AD-4F1B-82AE-711470718151}" destId="{6CA18C1D-1657-4B00-91BD-F514052F1334}" srcOrd="0" destOrd="0" presId="urn:microsoft.com/office/officeart/2005/8/layout/default"/>
    <dgm:cxn modelId="{3F886AFF-D48A-46E2-BF6D-EBDD22B51073}" type="presOf" srcId="{B68AE007-0FD4-4109-ADDC-900314B2E451}" destId="{5C3F6D10-076A-4714-BAEA-D7A05AC1C4FC}" srcOrd="0" destOrd="0" presId="urn:microsoft.com/office/officeart/2005/8/layout/default"/>
    <dgm:cxn modelId="{89BA8047-8899-42A1-AEF3-F5E7082C1C26}" type="presParOf" srcId="{DD0A6BB1-CA57-4798-9303-309AF07FC507}" destId="{E321E1AE-1C86-496A-BB74-0C94D38BAECD}" srcOrd="0" destOrd="0" presId="urn:microsoft.com/office/officeart/2005/8/layout/default"/>
    <dgm:cxn modelId="{11935840-68EC-421A-ABCD-C9C7D56C524C}" type="presParOf" srcId="{DD0A6BB1-CA57-4798-9303-309AF07FC507}" destId="{0187691D-1714-41ED-BF9F-D69EC5BDEB62}" srcOrd="1" destOrd="0" presId="urn:microsoft.com/office/officeart/2005/8/layout/default"/>
    <dgm:cxn modelId="{2594CD48-E672-4A80-8C6F-DDD04E314DD1}" type="presParOf" srcId="{DD0A6BB1-CA57-4798-9303-309AF07FC507}" destId="{8219221E-BDF2-4ABE-BA46-9B070BE4317E}" srcOrd="2" destOrd="0" presId="urn:microsoft.com/office/officeart/2005/8/layout/default"/>
    <dgm:cxn modelId="{A441C9F1-4610-471A-AA8C-2D22E162D813}" type="presParOf" srcId="{DD0A6BB1-CA57-4798-9303-309AF07FC507}" destId="{3A7CD7CC-D0CE-4162-8D92-874C9BD51357}" srcOrd="3" destOrd="0" presId="urn:microsoft.com/office/officeart/2005/8/layout/default"/>
    <dgm:cxn modelId="{B75AC674-2BD2-42B9-85F1-D898219635AC}" type="presParOf" srcId="{DD0A6BB1-CA57-4798-9303-309AF07FC507}" destId="{B0B5DE05-EE00-447A-924A-5D5C1F14A964}" srcOrd="4" destOrd="0" presId="urn:microsoft.com/office/officeart/2005/8/layout/default"/>
    <dgm:cxn modelId="{1D831597-E410-4DAD-A268-1A76724B367D}" type="presParOf" srcId="{DD0A6BB1-CA57-4798-9303-309AF07FC507}" destId="{0869085B-5549-4A74-A88A-A6AFDD0EA042}" srcOrd="5" destOrd="0" presId="urn:microsoft.com/office/officeart/2005/8/layout/default"/>
    <dgm:cxn modelId="{A3E357D8-DF66-4446-A87C-8B92AD8CFBB5}" type="presParOf" srcId="{DD0A6BB1-CA57-4798-9303-309AF07FC507}" destId="{6CA18C1D-1657-4B00-91BD-F514052F1334}" srcOrd="6" destOrd="0" presId="urn:microsoft.com/office/officeart/2005/8/layout/default"/>
    <dgm:cxn modelId="{A0E9D94D-F9D2-4064-9E1F-EF56A3F4A400}" type="presParOf" srcId="{DD0A6BB1-CA57-4798-9303-309AF07FC507}" destId="{A254B04E-EC7B-4D57-BB2C-FF0D8AFD9966}" srcOrd="7" destOrd="0" presId="urn:microsoft.com/office/officeart/2005/8/layout/default"/>
    <dgm:cxn modelId="{5D7C5ECD-623F-4464-87EC-3C5390D605F6}" type="presParOf" srcId="{DD0A6BB1-CA57-4798-9303-309AF07FC507}" destId="{5C3F6D10-076A-4714-BAEA-D7A05AC1C4FC}" srcOrd="8" destOrd="0" presId="urn:microsoft.com/office/officeart/2005/8/layout/default"/>
    <dgm:cxn modelId="{BD3F62F1-D51E-4995-A37B-E0F71E25B9DA}" type="presParOf" srcId="{DD0A6BB1-CA57-4798-9303-309AF07FC507}" destId="{D7C616ED-AA6E-4D2C-9ACF-C578A5799B82}" srcOrd="9" destOrd="0" presId="urn:microsoft.com/office/officeart/2005/8/layout/default"/>
    <dgm:cxn modelId="{FEA15008-4F0F-405E-B70F-6FDFE6633B76}" type="presParOf" srcId="{DD0A6BB1-CA57-4798-9303-309AF07FC507}" destId="{6F30F413-407E-4C1B-9750-DA1C5C95C3E2}" srcOrd="10" destOrd="0" presId="urn:microsoft.com/office/officeart/2005/8/layout/default"/>
    <dgm:cxn modelId="{87F19CEB-4C9F-4310-8E4B-A3AE6C2E33E0}" type="presParOf" srcId="{DD0A6BB1-CA57-4798-9303-309AF07FC507}" destId="{C4D85DBF-9740-4AD9-AB20-D51AA500BDE5}" srcOrd="11" destOrd="0" presId="urn:microsoft.com/office/officeart/2005/8/layout/default"/>
    <dgm:cxn modelId="{346F7471-E30A-462B-B114-78344CC5853E}" type="presParOf" srcId="{DD0A6BB1-CA57-4798-9303-309AF07FC507}" destId="{57EDCCF4-A6E5-4155-90FD-512171D54301}" srcOrd="12" destOrd="0" presId="urn:microsoft.com/office/officeart/2005/8/layout/default"/>
    <dgm:cxn modelId="{CFCA3A51-E937-4555-8A24-71A58565E978}" type="presParOf" srcId="{DD0A6BB1-CA57-4798-9303-309AF07FC507}" destId="{1E277D35-794C-46DB-B688-D9D5F72857BC}" srcOrd="13" destOrd="0" presId="urn:microsoft.com/office/officeart/2005/8/layout/default"/>
    <dgm:cxn modelId="{4CDEF2F5-F3F7-4FC5-BE4D-51BB831AF22D}" type="presParOf" srcId="{DD0A6BB1-CA57-4798-9303-309AF07FC507}" destId="{B004C594-34B8-4345-B133-9268BCEB6779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D061C5-A6E8-463C-8742-26898D46B9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03B4D-6D56-43F6-A121-E282B826110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Applications</a:t>
          </a:r>
          <a:endParaRPr lang="en-US" b="0" dirty="0">
            <a:solidFill>
              <a:schemeClr val="tx1"/>
            </a:solidFill>
          </a:endParaRPr>
        </a:p>
      </dgm:t>
    </dgm:pt>
    <dgm:pt modelId="{F222B268-8AE2-4EB0-90BA-13E2E9B64109}" type="parTrans" cxnId="{4C25FB17-22B1-4A05-9549-1C5DACD36664}">
      <dgm:prSet/>
      <dgm:spPr/>
      <dgm:t>
        <a:bodyPr/>
        <a:lstStyle/>
        <a:p>
          <a:endParaRPr lang="en-US"/>
        </a:p>
      </dgm:t>
    </dgm:pt>
    <dgm:pt modelId="{4BF1746A-1578-4FDC-952D-53A2B15851A1}" type="sibTrans" cxnId="{4C25FB17-22B1-4A05-9549-1C5DACD36664}">
      <dgm:prSet/>
      <dgm:spPr/>
      <dgm:t>
        <a:bodyPr/>
        <a:lstStyle/>
        <a:p>
          <a:endParaRPr lang="en-US"/>
        </a:p>
      </dgm:t>
    </dgm:pt>
    <dgm:pt modelId="{01E37D46-DDF4-4B2D-949F-6B751319295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Data</a:t>
          </a:r>
          <a:endParaRPr lang="en-US" b="0" dirty="0">
            <a:solidFill>
              <a:schemeClr val="tx1"/>
            </a:solidFill>
          </a:endParaRPr>
        </a:p>
      </dgm:t>
    </dgm:pt>
    <dgm:pt modelId="{799A1761-C532-4D50-A6EC-E0FBD0A1E4C2}" type="parTrans" cxnId="{DE11D4D6-3D06-48B4-86B7-5F6F96652E75}">
      <dgm:prSet/>
      <dgm:spPr/>
      <dgm:t>
        <a:bodyPr/>
        <a:lstStyle/>
        <a:p>
          <a:endParaRPr lang="en-US"/>
        </a:p>
      </dgm:t>
    </dgm:pt>
    <dgm:pt modelId="{6713702B-030D-4E4D-AE36-1F829325689E}" type="sibTrans" cxnId="{DE11D4D6-3D06-48B4-86B7-5F6F96652E75}">
      <dgm:prSet/>
      <dgm:spPr/>
      <dgm:t>
        <a:bodyPr/>
        <a:lstStyle/>
        <a:p>
          <a:endParaRPr lang="en-US"/>
        </a:p>
      </dgm:t>
    </dgm:pt>
    <dgm:pt modelId="{D582DEFA-BF18-4B87-93EE-7017053CEBC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Runtime &amp; Middleware</a:t>
          </a:r>
          <a:endParaRPr lang="en-US" b="0" dirty="0">
            <a:solidFill>
              <a:schemeClr val="tx1"/>
            </a:solidFill>
          </a:endParaRPr>
        </a:p>
      </dgm:t>
    </dgm:pt>
    <dgm:pt modelId="{600F6DE4-787A-4F69-A169-B423F3451AC0}" type="parTrans" cxnId="{AFAFE8FC-3C0A-4079-893A-00CE76824760}">
      <dgm:prSet/>
      <dgm:spPr/>
      <dgm:t>
        <a:bodyPr/>
        <a:lstStyle/>
        <a:p>
          <a:endParaRPr lang="en-US"/>
        </a:p>
      </dgm:t>
    </dgm:pt>
    <dgm:pt modelId="{8D9D789C-3465-45AD-BC07-E47B6DAC3D58}" type="sibTrans" cxnId="{AFAFE8FC-3C0A-4079-893A-00CE76824760}">
      <dgm:prSet/>
      <dgm:spPr/>
      <dgm:t>
        <a:bodyPr/>
        <a:lstStyle/>
        <a:p>
          <a:endParaRPr lang="en-US"/>
        </a:p>
      </dgm:t>
    </dgm:pt>
    <dgm:pt modelId="{74675374-D1AD-4F1B-82AE-71147071815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OS</a:t>
          </a:r>
          <a:endParaRPr lang="en-US" b="0" dirty="0">
            <a:solidFill>
              <a:schemeClr val="tx1"/>
            </a:solidFill>
          </a:endParaRPr>
        </a:p>
      </dgm:t>
    </dgm:pt>
    <dgm:pt modelId="{75F26905-2BAB-4576-B2D5-75FFDF3F54FD}" type="parTrans" cxnId="{AC81C337-3A58-46F3-9AD7-852B32C6E1A0}">
      <dgm:prSet/>
      <dgm:spPr/>
      <dgm:t>
        <a:bodyPr/>
        <a:lstStyle/>
        <a:p>
          <a:endParaRPr lang="en-US"/>
        </a:p>
      </dgm:t>
    </dgm:pt>
    <dgm:pt modelId="{38B4605D-46A1-42BE-B0EB-051D72C1E996}" type="sibTrans" cxnId="{AC81C337-3A58-46F3-9AD7-852B32C6E1A0}">
      <dgm:prSet/>
      <dgm:spPr/>
      <dgm:t>
        <a:bodyPr/>
        <a:lstStyle/>
        <a:p>
          <a:endParaRPr lang="en-US"/>
        </a:p>
      </dgm:t>
    </dgm:pt>
    <dgm:pt modelId="{B68AE007-0FD4-4109-ADDC-900314B2E45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Virtualization</a:t>
          </a:r>
          <a:endParaRPr lang="en-US" b="0" dirty="0">
            <a:solidFill>
              <a:schemeClr val="tx1"/>
            </a:solidFill>
          </a:endParaRPr>
        </a:p>
      </dgm:t>
    </dgm:pt>
    <dgm:pt modelId="{65671619-C6BB-4E6C-BD81-10CC6C452E79}" type="parTrans" cxnId="{346A4752-0D42-4EE4-B282-157118B6014D}">
      <dgm:prSet/>
      <dgm:spPr/>
      <dgm:t>
        <a:bodyPr/>
        <a:lstStyle/>
        <a:p>
          <a:endParaRPr lang="en-US"/>
        </a:p>
      </dgm:t>
    </dgm:pt>
    <dgm:pt modelId="{BCC5F241-EB01-44AC-9BD2-7555E04098E2}" type="sibTrans" cxnId="{346A4752-0D42-4EE4-B282-157118B6014D}">
      <dgm:prSet/>
      <dgm:spPr/>
      <dgm:t>
        <a:bodyPr/>
        <a:lstStyle/>
        <a:p>
          <a:endParaRPr lang="en-US"/>
        </a:p>
      </dgm:t>
    </dgm:pt>
    <dgm:pt modelId="{488D6929-B4F7-4C11-9BF1-1FAF867AC63E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Networking</a:t>
          </a:r>
          <a:endParaRPr lang="en-US" b="0" dirty="0">
            <a:solidFill>
              <a:schemeClr val="tx1"/>
            </a:solidFill>
          </a:endParaRPr>
        </a:p>
      </dgm:t>
    </dgm:pt>
    <dgm:pt modelId="{1D1EA239-6690-48C1-8EBC-DDE1961B77AD}" type="parTrans" cxnId="{818FC8AC-0FEC-4BEA-869C-9039EA9AB784}">
      <dgm:prSet/>
      <dgm:spPr/>
      <dgm:t>
        <a:bodyPr/>
        <a:lstStyle/>
        <a:p>
          <a:endParaRPr lang="en-US"/>
        </a:p>
      </dgm:t>
    </dgm:pt>
    <dgm:pt modelId="{D7344C3D-64B9-4264-89F3-67F7CB0062B2}" type="sibTrans" cxnId="{818FC8AC-0FEC-4BEA-869C-9039EA9AB784}">
      <dgm:prSet/>
      <dgm:spPr/>
      <dgm:t>
        <a:bodyPr/>
        <a:lstStyle/>
        <a:p>
          <a:endParaRPr lang="en-US"/>
        </a:p>
      </dgm:t>
    </dgm:pt>
    <dgm:pt modelId="{E9C011FE-051A-46C3-9248-33C8536BB45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Storage</a:t>
          </a:r>
          <a:endParaRPr lang="en-US" b="0" dirty="0">
            <a:solidFill>
              <a:schemeClr val="tx1"/>
            </a:solidFill>
          </a:endParaRPr>
        </a:p>
      </dgm:t>
    </dgm:pt>
    <dgm:pt modelId="{05F4F5DA-E15F-4258-9ECA-6AAA4566B619}" type="parTrans" cxnId="{CA6615FE-7F54-4C48-90F5-6BB2C8AC4306}">
      <dgm:prSet/>
      <dgm:spPr/>
      <dgm:t>
        <a:bodyPr/>
        <a:lstStyle/>
        <a:p>
          <a:endParaRPr lang="en-US"/>
        </a:p>
      </dgm:t>
    </dgm:pt>
    <dgm:pt modelId="{3466A807-7B14-47DD-BAF0-408E62A67060}" type="sibTrans" cxnId="{CA6615FE-7F54-4C48-90F5-6BB2C8AC4306}">
      <dgm:prSet/>
      <dgm:spPr/>
      <dgm:t>
        <a:bodyPr/>
        <a:lstStyle/>
        <a:p>
          <a:endParaRPr lang="en-US"/>
        </a:p>
      </dgm:t>
    </dgm:pt>
    <dgm:pt modelId="{5A11ABD1-63A7-4936-BF93-D4E3191BCB2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Servers</a:t>
          </a:r>
          <a:endParaRPr lang="en-US" b="0" dirty="0">
            <a:solidFill>
              <a:schemeClr val="tx1"/>
            </a:solidFill>
          </a:endParaRPr>
        </a:p>
      </dgm:t>
    </dgm:pt>
    <dgm:pt modelId="{742E996E-F7EE-4087-9EAB-732CF13C0E24}" type="parTrans" cxnId="{59D3BD41-D786-4A9F-B368-2DD6C65AB25F}">
      <dgm:prSet/>
      <dgm:spPr/>
      <dgm:t>
        <a:bodyPr/>
        <a:lstStyle/>
        <a:p>
          <a:endParaRPr lang="en-US"/>
        </a:p>
      </dgm:t>
    </dgm:pt>
    <dgm:pt modelId="{59AC4227-FB42-4D64-9DF0-69E814AE6914}" type="sibTrans" cxnId="{59D3BD41-D786-4A9F-B368-2DD6C65AB25F}">
      <dgm:prSet/>
      <dgm:spPr/>
      <dgm:t>
        <a:bodyPr/>
        <a:lstStyle/>
        <a:p>
          <a:endParaRPr lang="en-US"/>
        </a:p>
      </dgm:t>
    </dgm:pt>
    <dgm:pt modelId="{DD0A6BB1-CA57-4798-9303-309AF07FC507}" type="pres">
      <dgm:prSet presAssocID="{E1D061C5-A6E8-463C-8742-26898D46B97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21E1AE-1C86-496A-BB74-0C94D38BAECD}" type="pres">
      <dgm:prSet presAssocID="{9E203B4D-6D56-43F6-A121-E282B8261103}" presName="node" presStyleLbl="node1" presStyleIdx="0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691D-1714-41ED-BF9F-D69EC5BDEB62}" type="pres">
      <dgm:prSet presAssocID="{4BF1746A-1578-4FDC-952D-53A2B15851A1}" presName="sibTrans" presStyleCnt="0"/>
      <dgm:spPr/>
    </dgm:pt>
    <dgm:pt modelId="{8219221E-BDF2-4ABE-BA46-9B070BE4317E}" type="pres">
      <dgm:prSet presAssocID="{01E37D46-DDF4-4B2D-949F-6B7513192953}" presName="node" presStyleLbl="node1" presStyleIdx="1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CD7CC-D0CE-4162-8D92-874C9BD51357}" type="pres">
      <dgm:prSet presAssocID="{6713702B-030D-4E4D-AE36-1F829325689E}" presName="sibTrans" presStyleCnt="0"/>
      <dgm:spPr/>
    </dgm:pt>
    <dgm:pt modelId="{B0B5DE05-EE00-447A-924A-5D5C1F14A964}" type="pres">
      <dgm:prSet presAssocID="{D582DEFA-BF18-4B87-93EE-7017053CEBC1}" presName="node" presStyleLbl="node1" presStyleIdx="2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9085B-5549-4A74-A88A-A6AFDD0EA042}" type="pres">
      <dgm:prSet presAssocID="{8D9D789C-3465-45AD-BC07-E47B6DAC3D58}" presName="sibTrans" presStyleCnt="0"/>
      <dgm:spPr/>
    </dgm:pt>
    <dgm:pt modelId="{6CA18C1D-1657-4B00-91BD-F514052F1334}" type="pres">
      <dgm:prSet presAssocID="{74675374-D1AD-4F1B-82AE-711470718151}" presName="node" presStyleLbl="node1" presStyleIdx="3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4B04E-EC7B-4D57-BB2C-FF0D8AFD9966}" type="pres">
      <dgm:prSet presAssocID="{38B4605D-46A1-42BE-B0EB-051D72C1E996}" presName="sibTrans" presStyleCnt="0"/>
      <dgm:spPr/>
    </dgm:pt>
    <dgm:pt modelId="{5C3F6D10-076A-4714-BAEA-D7A05AC1C4FC}" type="pres">
      <dgm:prSet presAssocID="{B68AE007-0FD4-4109-ADDC-900314B2E451}" presName="node" presStyleLbl="node1" presStyleIdx="4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616ED-AA6E-4D2C-9ACF-C578A5799B82}" type="pres">
      <dgm:prSet presAssocID="{BCC5F241-EB01-44AC-9BD2-7555E04098E2}" presName="sibTrans" presStyleCnt="0"/>
      <dgm:spPr/>
    </dgm:pt>
    <dgm:pt modelId="{6F30F413-407E-4C1B-9750-DA1C5C95C3E2}" type="pres">
      <dgm:prSet presAssocID="{488D6929-B4F7-4C11-9BF1-1FAF867AC63E}" presName="node" presStyleLbl="node1" presStyleIdx="5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5DBF-9740-4AD9-AB20-D51AA500BDE5}" type="pres">
      <dgm:prSet presAssocID="{D7344C3D-64B9-4264-89F3-67F7CB0062B2}" presName="sibTrans" presStyleCnt="0"/>
      <dgm:spPr/>
    </dgm:pt>
    <dgm:pt modelId="{57EDCCF4-A6E5-4155-90FD-512171D54301}" type="pres">
      <dgm:prSet presAssocID="{E9C011FE-051A-46C3-9248-33C8536BB453}" presName="node" presStyleLbl="node1" presStyleIdx="6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D35-794C-46DB-B688-D9D5F72857BC}" type="pres">
      <dgm:prSet presAssocID="{3466A807-7B14-47DD-BAF0-408E62A67060}" presName="sibTrans" presStyleCnt="0"/>
      <dgm:spPr/>
    </dgm:pt>
    <dgm:pt modelId="{B004C594-34B8-4345-B133-9268BCEB6779}" type="pres">
      <dgm:prSet presAssocID="{5A11ABD1-63A7-4936-BF93-D4E3191BCB27}" presName="node" presStyleLbl="node1" presStyleIdx="7" presStyleCnt="8" custScaleY="36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A4AC0F-A602-41A3-A974-1EFF40708661}" type="presOf" srcId="{D582DEFA-BF18-4B87-93EE-7017053CEBC1}" destId="{B0B5DE05-EE00-447A-924A-5D5C1F14A964}" srcOrd="0" destOrd="0" presId="urn:microsoft.com/office/officeart/2005/8/layout/default"/>
    <dgm:cxn modelId="{818FC8AC-0FEC-4BEA-869C-9039EA9AB784}" srcId="{E1D061C5-A6E8-463C-8742-26898D46B979}" destId="{488D6929-B4F7-4C11-9BF1-1FAF867AC63E}" srcOrd="5" destOrd="0" parTransId="{1D1EA239-6690-48C1-8EBC-DDE1961B77AD}" sibTransId="{D7344C3D-64B9-4264-89F3-67F7CB0062B2}"/>
    <dgm:cxn modelId="{4C25FB17-22B1-4A05-9549-1C5DACD36664}" srcId="{E1D061C5-A6E8-463C-8742-26898D46B979}" destId="{9E203B4D-6D56-43F6-A121-E282B8261103}" srcOrd="0" destOrd="0" parTransId="{F222B268-8AE2-4EB0-90BA-13E2E9B64109}" sibTransId="{4BF1746A-1578-4FDC-952D-53A2B15851A1}"/>
    <dgm:cxn modelId="{AC81C337-3A58-46F3-9AD7-852B32C6E1A0}" srcId="{E1D061C5-A6E8-463C-8742-26898D46B979}" destId="{74675374-D1AD-4F1B-82AE-711470718151}" srcOrd="3" destOrd="0" parTransId="{75F26905-2BAB-4576-B2D5-75FFDF3F54FD}" sibTransId="{38B4605D-46A1-42BE-B0EB-051D72C1E996}"/>
    <dgm:cxn modelId="{D29C4BB7-B708-433B-978F-7C083D2AEB24}" type="presOf" srcId="{E9C011FE-051A-46C3-9248-33C8536BB453}" destId="{57EDCCF4-A6E5-4155-90FD-512171D54301}" srcOrd="0" destOrd="0" presId="urn:microsoft.com/office/officeart/2005/8/layout/default"/>
    <dgm:cxn modelId="{D786085F-9D31-4E27-9DE8-244D7B2FACCE}" type="presOf" srcId="{488D6929-B4F7-4C11-9BF1-1FAF867AC63E}" destId="{6F30F413-407E-4C1B-9750-DA1C5C95C3E2}" srcOrd="0" destOrd="0" presId="urn:microsoft.com/office/officeart/2005/8/layout/default"/>
    <dgm:cxn modelId="{5F1CBDE0-B477-49A1-BF89-089ED6690819}" type="presOf" srcId="{B68AE007-0FD4-4109-ADDC-900314B2E451}" destId="{5C3F6D10-076A-4714-BAEA-D7A05AC1C4FC}" srcOrd="0" destOrd="0" presId="urn:microsoft.com/office/officeart/2005/8/layout/default"/>
    <dgm:cxn modelId="{DE11D4D6-3D06-48B4-86B7-5F6F96652E75}" srcId="{E1D061C5-A6E8-463C-8742-26898D46B979}" destId="{01E37D46-DDF4-4B2D-949F-6B7513192953}" srcOrd="1" destOrd="0" parTransId="{799A1761-C532-4D50-A6EC-E0FBD0A1E4C2}" sibTransId="{6713702B-030D-4E4D-AE36-1F829325689E}"/>
    <dgm:cxn modelId="{E0B8B066-EFFB-4AD1-B94A-4ABA282ABF30}" type="presOf" srcId="{01E37D46-DDF4-4B2D-949F-6B7513192953}" destId="{8219221E-BDF2-4ABE-BA46-9B070BE4317E}" srcOrd="0" destOrd="0" presId="urn:microsoft.com/office/officeart/2005/8/layout/default"/>
    <dgm:cxn modelId="{346A4752-0D42-4EE4-B282-157118B6014D}" srcId="{E1D061C5-A6E8-463C-8742-26898D46B979}" destId="{B68AE007-0FD4-4109-ADDC-900314B2E451}" srcOrd="4" destOrd="0" parTransId="{65671619-C6BB-4E6C-BD81-10CC6C452E79}" sibTransId="{BCC5F241-EB01-44AC-9BD2-7555E04098E2}"/>
    <dgm:cxn modelId="{AFAFE8FC-3C0A-4079-893A-00CE76824760}" srcId="{E1D061C5-A6E8-463C-8742-26898D46B979}" destId="{D582DEFA-BF18-4B87-93EE-7017053CEBC1}" srcOrd="2" destOrd="0" parTransId="{600F6DE4-787A-4F69-A169-B423F3451AC0}" sibTransId="{8D9D789C-3465-45AD-BC07-E47B6DAC3D58}"/>
    <dgm:cxn modelId="{59D3BD41-D786-4A9F-B368-2DD6C65AB25F}" srcId="{E1D061C5-A6E8-463C-8742-26898D46B979}" destId="{5A11ABD1-63A7-4936-BF93-D4E3191BCB27}" srcOrd="7" destOrd="0" parTransId="{742E996E-F7EE-4087-9EAB-732CF13C0E24}" sibTransId="{59AC4227-FB42-4D64-9DF0-69E814AE6914}"/>
    <dgm:cxn modelId="{CA6615FE-7F54-4C48-90F5-6BB2C8AC4306}" srcId="{E1D061C5-A6E8-463C-8742-26898D46B979}" destId="{E9C011FE-051A-46C3-9248-33C8536BB453}" srcOrd="6" destOrd="0" parTransId="{05F4F5DA-E15F-4258-9ECA-6AAA4566B619}" sibTransId="{3466A807-7B14-47DD-BAF0-408E62A67060}"/>
    <dgm:cxn modelId="{1E5A7166-0869-4E79-AED1-6915F2BA1A0E}" type="presOf" srcId="{74675374-D1AD-4F1B-82AE-711470718151}" destId="{6CA18C1D-1657-4B00-91BD-F514052F1334}" srcOrd="0" destOrd="0" presId="urn:microsoft.com/office/officeart/2005/8/layout/default"/>
    <dgm:cxn modelId="{EA4CB29E-0760-4E1C-A8BF-388D08427FD4}" type="presOf" srcId="{9E203B4D-6D56-43F6-A121-E282B8261103}" destId="{E321E1AE-1C86-496A-BB74-0C94D38BAECD}" srcOrd="0" destOrd="0" presId="urn:microsoft.com/office/officeart/2005/8/layout/default"/>
    <dgm:cxn modelId="{371398EC-DB82-4B89-BC05-A16B1AA6516E}" type="presOf" srcId="{5A11ABD1-63A7-4936-BF93-D4E3191BCB27}" destId="{B004C594-34B8-4345-B133-9268BCEB6779}" srcOrd="0" destOrd="0" presId="urn:microsoft.com/office/officeart/2005/8/layout/default"/>
    <dgm:cxn modelId="{EB2C5416-7EBC-4470-8DEC-C97720C02066}" type="presOf" srcId="{E1D061C5-A6E8-463C-8742-26898D46B979}" destId="{DD0A6BB1-CA57-4798-9303-309AF07FC507}" srcOrd="0" destOrd="0" presId="urn:microsoft.com/office/officeart/2005/8/layout/default"/>
    <dgm:cxn modelId="{28B2C322-26B8-4B86-9560-45BE677F1837}" type="presParOf" srcId="{DD0A6BB1-CA57-4798-9303-309AF07FC507}" destId="{E321E1AE-1C86-496A-BB74-0C94D38BAECD}" srcOrd="0" destOrd="0" presId="urn:microsoft.com/office/officeart/2005/8/layout/default"/>
    <dgm:cxn modelId="{FD5722FE-350D-4CB2-A7EF-8C054F83B4DF}" type="presParOf" srcId="{DD0A6BB1-CA57-4798-9303-309AF07FC507}" destId="{0187691D-1714-41ED-BF9F-D69EC5BDEB62}" srcOrd="1" destOrd="0" presId="urn:microsoft.com/office/officeart/2005/8/layout/default"/>
    <dgm:cxn modelId="{A511C938-3DF6-4345-967B-A7AC02FA8B9B}" type="presParOf" srcId="{DD0A6BB1-CA57-4798-9303-309AF07FC507}" destId="{8219221E-BDF2-4ABE-BA46-9B070BE4317E}" srcOrd="2" destOrd="0" presId="urn:microsoft.com/office/officeart/2005/8/layout/default"/>
    <dgm:cxn modelId="{9119DB08-5DBA-470B-8D7F-7DCFCA3FB795}" type="presParOf" srcId="{DD0A6BB1-CA57-4798-9303-309AF07FC507}" destId="{3A7CD7CC-D0CE-4162-8D92-874C9BD51357}" srcOrd="3" destOrd="0" presId="urn:microsoft.com/office/officeart/2005/8/layout/default"/>
    <dgm:cxn modelId="{110D3E58-6010-4E82-9751-71DEFDF25B16}" type="presParOf" srcId="{DD0A6BB1-CA57-4798-9303-309AF07FC507}" destId="{B0B5DE05-EE00-447A-924A-5D5C1F14A964}" srcOrd="4" destOrd="0" presId="urn:microsoft.com/office/officeart/2005/8/layout/default"/>
    <dgm:cxn modelId="{AAAB3C8C-9CE1-4964-98CC-66B78B3A4871}" type="presParOf" srcId="{DD0A6BB1-CA57-4798-9303-309AF07FC507}" destId="{0869085B-5549-4A74-A88A-A6AFDD0EA042}" srcOrd="5" destOrd="0" presId="urn:microsoft.com/office/officeart/2005/8/layout/default"/>
    <dgm:cxn modelId="{9A52E528-AEF9-46F3-9A24-331113617199}" type="presParOf" srcId="{DD0A6BB1-CA57-4798-9303-309AF07FC507}" destId="{6CA18C1D-1657-4B00-91BD-F514052F1334}" srcOrd="6" destOrd="0" presId="urn:microsoft.com/office/officeart/2005/8/layout/default"/>
    <dgm:cxn modelId="{3F26D8FD-D646-491A-9B51-C50A5838387D}" type="presParOf" srcId="{DD0A6BB1-CA57-4798-9303-309AF07FC507}" destId="{A254B04E-EC7B-4D57-BB2C-FF0D8AFD9966}" srcOrd="7" destOrd="0" presId="urn:microsoft.com/office/officeart/2005/8/layout/default"/>
    <dgm:cxn modelId="{39656659-F841-4605-9846-25D953385A0E}" type="presParOf" srcId="{DD0A6BB1-CA57-4798-9303-309AF07FC507}" destId="{5C3F6D10-076A-4714-BAEA-D7A05AC1C4FC}" srcOrd="8" destOrd="0" presId="urn:microsoft.com/office/officeart/2005/8/layout/default"/>
    <dgm:cxn modelId="{BB21C131-BA41-4FDC-A1D0-ADA91CB358FB}" type="presParOf" srcId="{DD0A6BB1-CA57-4798-9303-309AF07FC507}" destId="{D7C616ED-AA6E-4D2C-9ACF-C578A5799B82}" srcOrd="9" destOrd="0" presId="urn:microsoft.com/office/officeart/2005/8/layout/default"/>
    <dgm:cxn modelId="{6C7F5214-8FF4-46AD-BD10-5C76496E0C2B}" type="presParOf" srcId="{DD0A6BB1-CA57-4798-9303-309AF07FC507}" destId="{6F30F413-407E-4C1B-9750-DA1C5C95C3E2}" srcOrd="10" destOrd="0" presId="urn:microsoft.com/office/officeart/2005/8/layout/default"/>
    <dgm:cxn modelId="{2C8B0EF4-20C2-4D9B-AF21-AFA378795FC5}" type="presParOf" srcId="{DD0A6BB1-CA57-4798-9303-309AF07FC507}" destId="{C4D85DBF-9740-4AD9-AB20-D51AA500BDE5}" srcOrd="11" destOrd="0" presId="urn:microsoft.com/office/officeart/2005/8/layout/default"/>
    <dgm:cxn modelId="{A548341F-9FF2-4F50-B9D7-BCBD84616A2B}" type="presParOf" srcId="{DD0A6BB1-CA57-4798-9303-309AF07FC507}" destId="{57EDCCF4-A6E5-4155-90FD-512171D54301}" srcOrd="12" destOrd="0" presId="urn:microsoft.com/office/officeart/2005/8/layout/default"/>
    <dgm:cxn modelId="{83805AB4-6154-4E83-9705-B63872E05E64}" type="presParOf" srcId="{DD0A6BB1-CA57-4798-9303-309AF07FC507}" destId="{1E277D35-794C-46DB-B688-D9D5F72857BC}" srcOrd="13" destOrd="0" presId="urn:microsoft.com/office/officeart/2005/8/layout/default"/>
    <dgm:cxn modelId="{423E8150-1274-49CD-96E3-C60542F81D9C}" type="presParOf" srcId="{DD0A6BB1-CA57-4798-9303-309AF07FC507}" destId="{B004C594-34B8-4345-B133-9268BCEB6779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DD88C1-A877-43AF-8CD3-7800342AC478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8EBFB-D564-4BC6-972B-021EBE699873}">
      <dgm:prSet phldrT="[Text]"/>
      <dgm:spPr/>
      <dgm:t>
        <a:bodyPr/>
        <a:lstStyle/>
        <a:p>
          <a:r>
            <a:rPr lang="en-US" dirty="0" err="1" smtClean="0"/>
            <a:t>IoT</a:t>
          </a:r>
          <a:r>
            <a:rPr lang="en-US" dirty="0" smtClean="0"/>
            <a:t> Cloud Challenges</a:t>
          </a:r>
          <a:endParaRPr lang="en-US" dirty="0"/>
        </a:p>
      </dgm:t>
    </dgm:pt>
    <dgm:pt modelId="{AEE0A60C-53A8-4D30-8F50-3A769CB4E2A6}" type="parTrans" cxnId="{7194B240-29ED-4254-989E-70386F3ED52A}">
      <dgm:prSet/>
      <dgm:spPr/>
      <dgm:t>
        <a:bodyPr/>
        <a:lstStyle/>
        <a:p>
          <a:endParaRPr lang="en-US"/>
        </a:p>
      </dgm:t>
    </dgm:pt>
    <dgm:pt modelId="{2CC08606-3146-42F4-9AE0-AE9798F24DF5}" type="sibTrans" cxnId="{7194B240-29ED-4254-989E-70386F3ED52A}">
      <dgm:prSet/>
      <dgm:spPr/>
      <dgm:t>
        <a:bodyPr/>
        <a:lstStyle/>
        <a:p>
          <a:endParaRPr lang="en-US"/>
        </a:p>
      </dgm:t>
    </dgm:pt>
    <dgm:pt modelId="{8B995EA9-079F-4CA3-B533-7918F2B09504}">
      <dgm:prSet phldrT="[Text]"/>
      <dgm:spPr/>
      <dgm:t>
        <a:bodyPr/>
        <a:lstStyle/>
        <a:p>
          <a:r>
            <a:rPr lang="en-US" dirty="0" smtClean="0"/>
            <a:t>Privacy and Security</a:t>
          </a:r>
          <a:endParaRPr lang="en-US" dirty="0"/>
        </a:p>
      </dgm:t>
    </dgm:pt>
    <dgm:pt modelId="{1AAC8EDF-43EF-46C4-9BCC-3315E4894346}" type="parTrans" cxnId="{B961B10C-82E4-46F3-B1E0-507A88B80648}">
      <dgm:prSet/>
      <dgm:spPr/>
      <dgm:t>
        <a:bodyPr/>
        <a:lstStyle/>
        <a:p>
          <a:endParaRPr lang="en-US"/>
        </a:p>
      </dgm:t>
    </dgm:pt>
    <dgm:pt modelId="{E95CE721-F27D-4E7E-8180-97EE2C92C55E}" type="sibTrans" cxnId="{B961B10C-82E4-46F3-B1E0-507A88B80648}">
      <dgm:prSet/>
      <dgm:spPr/>
      <dgm:t>
        <a:bodyPr/>
        <a:lstStyle/>
        <a:p>
          <a:endParaRPr lang="en-US"/>
        </a:p>
      </dgm:t>
    </dgm:pt>
    <dgm:pt modelId="{AC8E74E7-6A3B-429B-BB8C-12B1036DD51B}">
      <dgm:prSet phldrT="[Text]"/>
      <dgm:spPr/>
      <dgm:t>
        <a:bodyPr/>
        <a:lstStyle/>
        <a:p>
          <a:r>
            <a:rPr lang="en-US" dirty="0" smtClean="0"/>
            <a:t>Bandwidth Cost</a:t>
          </a:r>
          <a:endParaRPr lang="en-US" dirty="0"/>
        </a:p>
      </dgm:t>
    </dgm:pt>
    <dgm:pt modelId="{CC23F980-067A-46B1-8D6C-9C2150A8DAFC}" type="parTrans" cxnId="{57A58B2F-F3B7-4DAD-BC2F-79D03457449F}">
      <dgm:prSet/>
      <dgm:spPr/>
      <dgm:t>
        <a:bodyPr/>
        <a:lstStyle/>
        <a:p>
          <a:endParaRPr lang="en-US"/>
        </a:p>
      </dgm:t>
    </dgm:pt>
    <dgm:pt modelId="{CAE9203E-A5E2-4ECE-AE6A-E210AD4F9B66}" type="sibTrans" cxnId="{57A58B2F-F3B7-4DAD-BC2F-79D03457449F}">
      <dgm:prSet/>
      <dgm:spPr/>
      <dgm:t>
        <a:bodyPr/>
        <a:lstStyle/>
        <a:p>
          <a:endParaRPr lang="en-US"/>
        </a:p>
      </dgm:t>
    </dgm:pt>
    <dgm:pt modelId="{39B32055-D5CC-4303-893E-E763DB0C8705}">
      <dgm:prSet phldrT="[Text]"/>
      <dgm:spPr/>
      <dgm:t>
        <a:bodyPr/>
        <a:lstStyle/>
        <a:p>
          <a:r>
            <a:rPr lang="en-US" dirty="0" smtClean="0"/>
            <a:t>Migration and Portability</a:t>
          </a:r>
          <a:endParaRPr lang="en-US" dirty="0"/>
        </a:p>
      </dgm:t>
    </dgm:pt>
    <dgm:pt modelId="{95C64713-90FD-4A79-8E95-2173C5336FC9}" type="parTrans" cxnId="{EEF23835-4E08-4949-B19A-1449BA4260C9}">
      <dgm:prSet/>
      <dgm:spPr/>
      <dgm:t>
        <a:bodyPr/>
        <a:lstStyle/>
        <a:p>
          <a:endParaRPr lang="en-US"/>
        </a:p>
      </dgm:t>
    </dgm:pt>
    <dgm:pt modelId="{15AA25BD-99FE-40C1-AC12-FCA0FBF381D7}" type="sibTrans" cxnId="{EEF23835-4E08-4949-B19A-1449BA4260C9}">
      <dgm:prSet/>
      <dgm:spPr/>
      <dgm:t>
        <a:bodyPr/>
        <a:lstStyle/>
        <a:p>
          <a:endParaRPr lang="en-US"/>
        </a:p>
      </dgm:t>
    </dgm:pt>
    <dgm:pt modelId="{20CB4F24-46FD-42C9-9536-6F018271566E}">
      <dgm:prSet phldrT="[Text]"/>
      <dgm:spPr/>
      <dgm:t>
        <a:bodyPr/>
        <a:lstStyle/>
        <a:p>
          <a:r>
            <a:rPr lang="en-US" dirty="0" smtClean="0"/>
            <a:t>Availability, Reliability and Robustness</a:t>
          </a:r>
          <a:endParaRPr lang="en-US" dirty="0"/>
        </a:p>
      </dgm:t>
    </dgm:pt>
    <dgm:pt modelId="{B4746BDF-3236-46A0-B119-338DA739E8B8}" type="parTrans" cxnId="{D800938A-DB5A-42C4-9EEB-D8FAC42C5195}">
      <dgm:prSet/>
      <dgm:spPr/>
      <dgm:t>
        <a:bodyPr/>
        <a:lstStyle/>
        <a:p>
          <a:endParaRPr lang="en-US"/>
        </a:p>
      </dgm:t>
    </dgm:pt>
    <dgm:pt modelId="{8ABF17DF-B84E-4BEC-9F02-105B36CBC3E6}" type="sibTrans" cxnId="{D800938A-DB5A-42C4-9EEB-D8FAC42C5195}">
      <dgm:prSet/>
      <dgm:spPr/>
      <dgm:t>
        <a:bodyPr/>
        <a:lstStyle/>
        <a:p>
          <a:endParaRPr lang="en-US"/>
        </a:p>
      </dgm:t>
    </dgm:pt>
    <dgm:pt modelId="{0E499C02-58B8-4270-B0AB-E7CC6589A6E8}">
      <dgm:prSet phldrT="[Text]"/>
      <dgm:spPr/>
      <dgm:t>
        <a:bodyPr/>
        <a:lstStyle/>
        <a:p>
          <a:r>
            <a:rPr lang="en-US" dirty="0" smtClean="0"/>
            <a:t>Expertise</a:t>
          </a:r>
          <a:endParaRPr lang="en-US" dirty="0"/>
        </a:p>
      </dgm:t>
    </dgm:pt>
    <dgm:pt modelId="{0DB73A50-89D4-43DA-BB57-8EE170FE80F5}" type="parTrans" cxnId="{D16BFF5F-093C-4BA3-BD00-1AC6C6AF9B5E}">
      <dgm:prSet/>
      <dgm:spPr/>
      <dgm:t>
        <a:bodyPr/>
        <a:lstStyle/>
        <a:p>
          <a:endParaRPr lang="en-US"/>
        </a:p>
      </dgm:t>
    </dgm:pt>
    <dgm:pt modelId="{629FC7C8-36A2-4E1C-B4C3-C7714681805D}" type="sibTrans" cxnId="{D16BFF5F-093C-4BA3-BD00-1AC6C6AF9B5E}">
      <dgm:prSet/>
      <dgm:spPr/>
      <dgm:t>
        <a:bodyPr/>
        <a:lstStyle/>
        <a:p>
          <a:endParaRPr lang="en-US"/>
        </a:p>
      </dgm:t>
    </dgm:pt>
    <dgm:pt modelId="{BE5DF2C1-C81B-4E1D-AC93-5CB5F4EC5FAD}">
      <dgm:prSet phldrT="[Text]"/>
      <dgm:spPr/>
      <dgm:t>
        <a:bodyPr/>
        <a:lstStyle/>
        <a:p>
          <a:r>
            <a:rPr lang="en-US" dirty="0" smtClean="0"/>
            <a:t>Costing</a:t>
          </a:r>
          <a:endParaRPr lang="en-US" dirty="0"/>
        </a:p>
      </dgm:t>
    </dgm:pt>
    <dgm:pt modelId="{7F9C4F6A-80A0-4D95-89B0-9C172D749F3D}" type="parTrans" cxnId="{D57D559D-8F9C-44C1-88A0-9DBB265BFD46}">
      <dgm:prSet/>
      <dgm:spPr/>
      <dgm:t>
        <a:bodyPr/>
        <a:lstStyle/>
        <a:p>
          <a:endParaRPr lang="en-US"/>
        </a:p>
      </dgm:t>
    </dgm:pt>
    <dgm:pt modelId="{E781BCDA-969E-413F-BDBC-05E3810B9CED}" type="sibTrans" cxnId="{D57D559D-8F9C-44C1-88A0-9DBB265BFD46}">
      <dgm:prSet/>
      <dgm:spPr/>
      <dgm:t>
        <a:bodyPr/>
        <a:lstStyle/>
        <a:p>
          <a:endParaRPr lang="en-US"/>
        </a:p>
      </dgm:t>
    </dgm:pt>
    <dgm:pt modelId="{3E0EC1D9-2A81-4D1E-80E4-33541BC15F29}">
      <dgm:prSet phldrT="[Text]"/>
      <dgm:spPr/>
      <dgm:t>
        <a:bodyPr/>
        <a:lstStyle/>
        <a:p>
          <a:r>
            <a:rPr lang="en-US" dirty="0" smtClean="0"/>
            <a:t>Data Ownership</a:t>
          </a:r>
          <a:endParaRPr lang="en-US" dirty="0"/>
        </a:p>
      </dgm:t>
    </dgm:pt>
    <dgm:pt modelId="{AF877B9D-1466-4A20-A10D-DB64415FB261}" type="parTrans" cxnId="{6B85B12B-1A2A-4CD4-A1D3-A348C6FC891A}">
      <dgm:prSet/>
      <dgm:spPr/>
      <dgm:t>
        <a:bodyPr/>
        <a:lstStyle/>
        <a:p>
          <a:endParaRPr lang="en-US"/>
        </a:p>
      </dgm:t>
    </dgm:pt>
    <dgm:pt modelId="{18E1A52F-FEFB-41E7-95EA-FDCA0BD36DE5}" type="sibTrans" cxnId="{6B85B12B-1A2A-4CD4-A1D3-A348C6FC891A}">
      <dgm:prSet/>
      <dgm:spPr/>
      <dgm:t>
        <a:bodyPr/>
        <a:lstStyle/>
        <a:p>
          <a:endParaRPr lang="en-US"/>
        </a:p>
      </dgm:t>
    </dgm:pt>
    <dgm:pt modelId="{EDE27B94-B96A-477F-BBE3-57A5320829E3}" type="pres">
      <dgm:prSet presAssocID="{B5DD88C1-A877-43AF-8CD3-7800342AC4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6D0A92-F8C1-41C8-811E-A82B9F7C3F40}" type="pres">
      <dgm:prSet presAssocID="{B408EBFB-D564-4BC6-972B-021EBE699873}" presName="centerShape" presStyleLbl="node0" presStyleIdx="0" presStyleCnt="1"/>
      <dgm:spPr/>
      <dgm:t>
        <a:bodyPr/>
        <a:lstStyle/>
        <a:p>
          <a:endParaRPr lang="en-US"/>
        </a:p>
      </dgm:t>
    </dgm:pt>
    <dgm:pt modelId="{70CFD9F2-A640-4858-9FE7-630FF538180C}" type="pres">
      <dgm:prSet presAssocID="{8B995EA9-079F-4CA3-B533-7918F2B09504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0095B-4354-47C2-A01C-149AB068D035}" type="pres">
      <dgm:prSet presAssocID="{8B995EA9-079F-4CA3-B533-7918F2B09504}" presName="dummy" presStyleCnt="0"/>
      <dgm:spPr/>
    </dgm:pt>
    <dgm:pt modelId="{3D96D108-1055-49AD-A8D6-A609184FA83F}" type="pres">
      <dgm:prSet presAssocID="{E95CE721-F27D-4E7E-8180-97EE2C92C5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8E511F4B-E03E-41FC-B81B-CF5E8BAB0F75}" type="pres">
      <dgm:prSet presAssocID="{AC8E74E7-6A3B-429B-BB8C-12B1036DD5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43371A-FE44-416A-A608-4633949157FB}" type="pres">
      <dgm:prSet presAssocID="{AC8E74E7-6A3B-429B-BB8C-12B1036DD51B}" presName="dummy" presStyleCnt="0"/>
      <dgm:spPr/>
    </dgm:pt>
    <dgm:pt modelId="{D39B5C63-6E4B-4DFF-985C-63EBE53E7468}" type="pres">
      <dgm:prSet presAssocID="{CAE9203E-A5E2-4ECE-AE6A-E210AD4F9B66}" presName="sibTrans" presStyleLbl="sibTrans2D1" presStyleIdx="1" presStyleCnt="7"/>
      <dgm:spPr/>
      <dgm:t>
        <a:bodyPr/>
        <a:lstStyle/>
        <a:p>
          <a:endParaRPr lang="en-US"/>
        </a:p>
      </dgm:t>
    </dgm:pt>
    <dgm:pt modelId="{6CFB9196-1CD0-4F0B-961E-0A020FBFD4A1}" type="pres">
      <dgm:prSet presAssocID="{39B32055-D5CC-4303-893E-E763DB0C870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E73F84-F95C-4FB6-9236-8D249B849077}" type="pres">
      <dgm:prSet presAssocID="{39B32055-D5CC-4303-893E-E763DB0C8705}" presName="dummy" presStyleCnt="0"/>
      <dgm:spPr/>
    </dgm:pt>
    <dgm:pt modelId="{AC415FCC-67C1-42AB-AA8E-BCE7C7A91CEF}" type="pres">
      <dgm:prSet presAssocID="{15AA25BD-99FE-40C1-AC12-FCA0FBF381D7}" presName="sibTrans" presStyleLbl="sibTrans2D1" presStyleIdx="2" presStyleCnt="7"/>
      <dgm:spPr/>
      <dgm:t>
        <a:bodyPr/>
        <a:lstStyle/>
        <a:p>
          <a:endParaRPr lang="en-US"/>
        </a:p>
      </dgm:t>
    </dgm:pt>
    <dgm:pt modelId="{ADCDF033-D0E5-4A01-8936-F067920F788C}" type="pres">
      <dgm:prSet presAssocID="{20CB4F24-46FD-42C9-9536-6F018271566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28EBB-EC0E-439E-8993-93058A2D5B80}" type="pres">
      <dgm:prSet presAssocID="{20CB4F24-46FD-42C9-9536-6F018271566E}" presName="dummy" presStyleCnt="0"/>
      <dgm:spPr/>
    </dgm:pt>
    <dgm:pt modelId="{8B9BD527-0E2E-4B50-9166-A16356C901C9}" type="pres">
      <dgm:prSet presAssocID="{8ABF17DF-B84E-4BEC-9F02-105B36CBC3E6}" presName="sibTrans" presStyleLbl="sibTrans2D1" presStyleIdx="3" presStyleCnt="7"/>
      <dgm:spPr/>
      <dgm:t>
        <a:bodyPr/>
        <a:lstStyle/>
        <a:p>
          <a:endParaRPr lang="en-US"/>
        </a:p>
      </dgm:t>
    </dgm:pt>
    <dgm:pt modelId="{6C952F41-B089-4209-A60E-868156CF9BFB}" type="pres">
      <dgm:prSet presAssocID="{BE5DF2C1-C81B-4E1D-AC93-5CB5F4EC5FAD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469D70-E9DF-4343-93D8-A2C8F3FEE2A4}" type="pres">
      <dgm:prSet presAssocID="{BE5DF2C1-C81B-4E1D-AC93-5CB5F4EC5FAD}" presName="dummy" presStyleCnt="0"/>
      <dgm:spPr/>
    </dgm:pt>
    <dgm:pt modelId="{498C84C5-BFBA-4DF3-942F-59FC966953C4}" type="pres">
      <dgm:prSet presAssocID="{E781BCDA-969E-413F-BDBC-05E3810B9CED}" presName="sibTrans" presStyleLbl="sibTrans2D1" presStyleIdx="4" presStyleCnt="7"/>
      <dgm:spPr/>
      <dgm:t>
        <a:bodyPr/>
        <a:lstStyle/>
        <a:p>
          <a:endParaRPr lang="en-US"/>
        </a:p>
      </dgm:t>
    </dgm:pt>
    <dgm:pt modelId="{33A0BE80-358E-44F8-81A2-60B2CE662F27}" type="pres">
      <dgm:prSet presAssocID="{3E0EC1D9-2A81-4D1E-80E4-33541BC15F29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93F4-29FF-4E6E-A127-AC927C1AFD22}" type="pres">
      <dgm:prSet presAssocID="{3E0EC1D9-2A81-4D1E-80E4-33541BC15F29}" presName="dummy" presStyleCnt="0"/>
      <dgm:spPr/>
    </dgm:pt>
    <dgm:pt modelId="{6D0A7340-5FFA-4DD1-8122-041015DC5471}" type="pres">
      <dgm:prSet presAssocID="{18E1A52F-FEFB-41E7-95EA-FDCA0BD36DE5}" presName="sibTrans" presStyleLbl="sibTrans2D1" presStyleIdx="5" presStyleCnt="7"/>
      <dgm:spPr/>
      <dgm:t>
        <a:bodyPr/>
        <a:lstStyle/>
        <a:p>
          <a:endParaRPr lang="en-US"/>
        </a:p>
      </dgm:t>
    </dgm:pt>
    <dgm:pt modelId="{E11D4B19-9D98-411F-B909-532F792B89AE}" type="pres">
      <dgm:prSet presAssocID="{0E499C02-58B8-4270-B0AB-E7CC6589A6E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122F6-5DBA-4B3A-8111-E6FD1FA91C36}" type="pres">
      <dgm:prSet presAssocID="{0E499C02-58B8-4270-B0AB-E7CC6589A6E8}" presName="dummy" presStyleCnt="0"/>
      <dgm:spPr/>
    </dgm:pt>
    <dgm:pt modelId="{6AC2E949-8255-40CF-A55D-92C4A121247E}" type="pres">
      <dgm:prSet presAssocID="{629FC7C8-36A2-4E1C-B4C3-C7714681805D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D16BFF5F-093C-4BA3-BD00-1AC6C6AF9B5E}" srcId="{B408EBFB-D564-4BC6-972B-021EBE699873}" destId="{0E499C02-58B8-4270-B0AB-E7CC6589A6E8}" srcOrd="6" destOrd="0" parTransId="{0DB73A50-89D4-43DA-BB57-8EE170FE80F5}" sibTransId="{629FC7C8-36A2-4E1C-B4C3-C7714681805D}"/>
    <dgm:cxn modelId="{816FEECD-B452-4403-9EE6-9F61BF08A395}" type="presOf" srcId="{CAE9203E-A5E2-4ECE-AE6A-E210AD4F9B66}" destId="{D39B5C63-6E4B-4DFF-985C-63EBE53E7468}" srcOrd="0" destOrd="0" presId="urn:microsoft.com/office/officeart/2005/8/layout/radial6"/>
    <dgm:cxn modelId="{65A1CA6E-A28B-4DC0-BFED-0FD9B15B91BC}" type="presOf" srcId="{0E499C02-58B8-4270-B0AB-E7CC6589A6E8}" destId="{E11D4B19-9D98-411F-B909-532F792B89AE}" srcOrd="0" destOrd="0" presId="urn:microsoft.com/office/officeart/2005/8/layout/radial6"/>
    <dgm:cxn modelId="{7194B240-29ED-4254-989E-70386F3ED52A}" srcId="{B5DD88C1-A877-43AF-8CD3-7800342AC478}" destId="{B408EBFB-D564-4BC6-972B-021EBE699873}" srcOrd="0" destOrd="0" parTransId="{AEE0A60C-53A8-4D30-8F50-3A769CB4E2A6}" sibTransId="{2CC08606-3146-42F4-9AE0-AE9798F24DF5}"/>
    <dgm:cxn modelId="{03410C81-39C5-4D87-9B11-B8999AD5A881}" type="presOf" srcId="{BE5DF2C1-C81B-4E1D-AC93-5CB5F4EC5FAD}" destId="{6C952F41-B089-4209-A60E-868156CF9BFB}" srcOrd="0" destOrd="0" presId="urn:microsoft.com/office/officeart/2005/8/layout/radial6"/>
    <dgm:cxn modelId="{B92B6A99-167B-458C-B399-0B89103C0A99}" type="presOf" srcId="{AC8E74E7-6A3B-429B-BB8C-12B1036DD51B}" destId="{8E511F4B-E03E-41FC-B81B-CF5E8BAB0F75}" srcOrd="0" destOrd="0" presId="urn:microsoft.com/office/officeart/2005/8/layout/radial6"/>
    <dgm:cxn modelId="{EEF23835-4E08-4949-B19A-1449BA4260C9}" srcId="{B408EBFB-D564-4BC6-972B-021EBE699873}" destId="{39B32055-D5CC-4303-893E-E763DB0C8705}" srcOrd="2" destOrd="0" parTransId="{95C64713-90FD-4A79-8E95-2173C5336FC9}" sibTransId="{15AA25BD-99FE-40C1-AC12-FCA0FBF381D7}"/>
    <dgm:cxn modelId="{D800938A-DB5A-42C4-9EEB-D8FAC42C5195}" srcId="{B408EBFB-D564-4BC6-972B-021EBE699873}" destId="{20CB4F24-46FD-42C9-9536-6F018271566E}" srcOrd="3" destOrd="0" parTransId="{B4746BDF-3236-46A0-B119-338DA739E8B8}" sibTransId="{8ABF17DF-B84E-4BEC-9F02-105B36CBC3E6}"/>
    <dgm:cxn modelId="{13522DE3-965A-4EE9-BB5F-CE8553B4D67B}" type="presOf" srcId="{8ABF17DF-B84E-4BEC-9F02-105B36CBC3E6}" destId="{8B9BD527-0E2E-4B50-9166-A16356C901C9}" srcOrd="0" destOrd="0" presId="urn:microsoft.com/office/officeart/2005/8/layout/radial6"/>
    <dgm:cxn modelId="{751A8A57-A925-4465-A925-34E4DB79EE60}" type="presOf" srcId="{B408EBFB-D564-4BC6-972B-021EBE699873}" destId="{5A6D0A92-F8C1-41C8-811E-A82B9F7C3F40}" srcOrd="0" destOrd="0" presId="urn:microsoft.com/office/officeart/2005/8/layout/radial6"/>
    <dgm:cxn modelId="{17AA4035-529C-42B3-9AC0-AABD55321E7C}" type="presOf" srcId="{8B995EA9-079F-4CA3-B533-7918F2B09504}" destId="{70CFD9F2-A640-4858-9FE7-630FF538180C}" srcOrd="0" destOrd="0" presId="urn:microsoft.com/office/officeart/2005/8/layout/radial6"/>
    <dgm:cxn modelId="{AF41CED8-B68E-4F87-AF02-23CE710CA786}" type="presOf" srcId="{E781BCDA-969E-413F-BDBC-05E3810B9CED}" destId="{498C84C5-BFBA-4DF3-942F-59FC966953C4}" srcOrd="0" destOrd="0" presId="urn:microsoft.com/office/officeart/2005/8/layout/radial6"/>
    <dgm:cxn modelId="{4F4C44FF-2F21-4426-AE68-79D07EEB1D56}" type="presOf" srcId="{B5DD88C1-A877-43AF-8CD3-7800342AC478}" destId="{EDE27B94-B96A-477F-BBE3-57A5320829E3}" srcOrd="0" destOrd="0" presId="urn:microsoft.com/office/officeart/2005/8/layout/radial6"/>
    <dgm:cxn modelId="{16B10D10-D404-4E1A-8A5B-EE8A0600AA62}" type="presOf" srcId="{629FC7C8-36A2-4E1C-B4C3-C7714681805D}" destId="{6AC2E949-8255-40CF-A55D-92C4A121247E}" srcOrd="0" destOrd="0" presId="urn:microsoft.com/office/officeart/2005/8/layout/radial6"/>
    <dgm:cxn modelId="{A947B778-D72D-43D7-95C3-E4163A31A5DA}" type="presOf" srcId="{15AA25BD-99FE-40C1-AC12-FCA0FBF381D7}" destId="{AC415FCC-67C1-42AB-AA8E-BCE7C7A91CEF}" srcOrd="0" destOrd="0" presId="urn:microsoft.com/office/officeart/2005/8/layout/radial6"/>
    <dgm:cxn modelId="{B961B10C-82E4-46F3-B1E0-507A88B80648}" srcId="{B408EBFB-D564-4BC6-972B-021EBE699873}" destId="{8B995EA9-079F-4CA3-B533-7918F2B09504}" srcOrd="0" destOrd="0" parTransId="{1AAC8EDF-43EF-46C4-9BCC-3315E4894346}" sibTransId="{E95CE721-F27D-4E7E-8180-97EE2C92C55E}"/>
    <dgm:cxn modelId="{73752442-6FE2-48D9-A477-AD962D8C2507}" type="presOf" srcId="{3E0EC1D9-2A81-4D1E-80E4-33541BC15F29}" destId="{33A0BE80-358E-44F8-81A2-60B2CE662F27}" srcOrd="0" destOrd="0" presId="urn:microsoft.com/office/officeart/2005/8/layout/radial6"/>
    <dgm:cxn modelId="{F51432F2-E5BE-44B6-AC56-BEDDDB2509B0}" type="presOf" srcId="{E95CE721-F27D-4E7E-8180-97EE2C92C55E}" destId="{3D96D108-1055-49AD-A8D6-A609184FA83F}" srcOrd="0" destOrd="0" presId="urn:microsoft.com/office/officeart/2005/8/layout/radial6"/>
    <dgm:cxn modelId="{57C69F00-1D3D-409C-BD13-C39640774271}" type="presOf" srcId="{39B32055-D5CC-4303-893E-E763DB0C8705}" destId="{6CFB9196-1CD0-4F0B-961E-0A020FBFD4A1}" srcOrd="0" destOrd="0" presId="urn:microsoft.com/office/officeart/2005/8/layout/radial6"/>
    <dgm:cxn modelId="{6B85B12B-1A2A-4CD4-A1D3-A348C6FC891A}" srcId="{B408EBFB-D564-4BC6-972B-021EBE699873}" destId="{3E0EC1D9-2A81-4D1E-80E4-33541BC15F29}" srcOrd="5" destOrd="0" parTransId="{AF877B9D-1466-4A20-A10D-DB64415FB261}" sibTransId="{18E1A52F-FEFB-41E7-95EA-FDCA0BD36DE5}"/>
    <dgm:cxn modelId="{1E3C8B2F-FD10-4EEE-9322-47AAB0D28F09}" type="presOf" srcId="{18E1A52F-FEFB-41E7-95EA-FDCA0BD36DE5}" destId="{6D0A7340-5FFA-4DD1-8122-041015DC5471}" srcOrd="0" destOrd="0" presId="urn:microsoft.com/office/officeart/2005/8/layout/radial6"/>
    <dgm:cxn modelId="{57A58B2F-F3B7-4DAD-BC2F-79D03457449F}" srcId="{B408EBFB-D564-4BC6-972B-021EBE699873}" destId="{AC8E74E7-6A3B-429B-BB8C-12B1036DD51B}" srcOrd="1" destOrd="0" parTransId="{CC23F980-067A-46B1-8D6C-9C2150A8DAFC}" sibTransId="{CAE9203E-A5E2-4ECE-AE6A-E210AD4F9B66}"/>
    <dgm:cxn modelId="{D57D559D-8F9C-44C1-88A0-9DBB265BFD46}" srcId="{B408EBFB-D564-4BC6-972B-021EBE699873}" destId="{BE5DF2C1-C81B-4E1D-AC93-5CB5F4EC5FAD}" srcOrd="4" destOrd="0" parTransId="{7F9C4F6A-80A0-4D95-89B0-9C172D749F3D}" sibTransId="{E781BCDA-969E-413F-BDBC-05E3810B9CED}"/>
    <dgm:cxn modelId="{62CAE2FA-ABCF-47D7-A21B-BF92742BBC63}" type="presOf" srcId="{20CB4F24-46FD-42C9-9536-6F018271566E}" destId="{ADCDF033-D0E5-4A01-8936-F067920F788C}" srcOrd="0" destOrd="0" presId="urn:microsoft.com/office/officeart/2005/8/layout/radial6"/>
    <dgm:cxn modelId="{59D197F3-36E6-471A-B921-E18E61B0D1AE}" type="presParOf" srcId="{EDE27B94-B96A-477F-BBE3-57A5320829E3}" destId="{5A6D0A92-F8C1-41C8-811E-A82B9F7C3F40}" srcOrd="0" destOrd="0" presId="urn:microsoft.com/office/officeart/2005/8/layout/radial6"/>
    <dgm:cxn modelId="{41F1F209-9526-423C-BC6D-D3664ED0410D}" type="presParOf" srcId="{EDE27B94-B96A-477F-BBE3-57A5320829E3}" destId="{70CFD9F2-A640-4858-9FE7-630FF538180C}" srcOrd="1" destOrd="0" presId="urn:microsoft.com/office/officeart/2005/8/layout/radial6"/>
    <dgm:cxn modelId="{2063296C-8DB9-4DA4-855B-13E613631AC6}" type="presParOf" srcId="{EDE27B94-B96A-477F-BBE3-57A5320829E3}" destId="{2290095B-4354-47C2-A01C-149AB068D035}" srcOrd="2" destOrd="0" presId="urn:microsoft.com/office/officeart/2005/8/layout/radial6"/>
    <dgm:cxn modelId="{FD56E16F-F122-4885-9DE9-7C722746DFAA}" type="presParOf" srcId="{EDE27B94-B96A-477F-BBE3-57A5320829E3}" destId="{3D96D108-1055-49AD-A8D6-A609184FA83F}" srcOrd="3" destOrd="0" presId="urn:microsoft.com/office/officeart/2005/8/layout/radial6"/>
    <dgm:cxn modelId="{42290320-4AB1-444C-B87F-E03386DFEA23}" type="presParOf" srcId="{EDE27B94-B96A-477F-BBE3-57A5320829E3}" destId="{8E511F4B-E03E-41FC-B81B-CF5E8BAB0F75}" srcOrd="4" destOrd="0" presId="urn:microsoft.com/office/officeart/2005/8/layout/radial6"/>
    <dgm:cxn modelId="{9E16B595-1912-4D8D-BAAF-4A90D5FEE348}" type="presParOf" srcId="{EDE27B94-B96A-477F-BBE3-57A5320829E3}" destId="{6243371A-FE44-416A-A608-4633949157FB}" srcOrd="5" destOrd="0" presId="urn:microsoft.com/office/officeart/2005/8/layout/radial6"/>
    <dgm:cxn modelId="{E8813D59-2B6F-4196-94B9-80947CAFF9AC}" type="presParOf" srcId="{EDE27B94-B96A-477F-BBE3-57A5320829E3}" destId="{D39B5C63-6E4B-4DFF-985C-63EBE53E7468}" srcOrd="6" destOrd="0" presId="urn:microsoft.com/office/officeart/2005/8/layout/radial6"/>
    <dgm:cxn modelId="{D736CE9B-6651-4399-84F4-CDCC243C20E4}" type="presParOf" srcId="{EDE27B94-B96A-477F-BBE3-57A5320829E3}" destId="{6CFB9196-1CD0-4F0B-961E-0A020FBFD4A1}" srcOrd="7" destOrd="0" presId="urn:microsoft.com/office/officeart/2005/8/layout/radial6"/>
    <dgm:cxn modelId="{5030A1A1-B997-450D-ADB1-DA0EB0D20E98}" type="presParOf" srcId="{EDE27B94-B96A-477F-BBE3-57A5320829E3}" destId="{36E73F84-F95C-4FB6-9236-8D249B849077}" srcOrd="8" destOrd="0" presId="urn:microsoft.com/office/officeart/2005/8/layout/radial6"/>
    <dgm:cxn modelId="{EA1CA775-06F0-497F-8158-59BE67963FD8}" type="presParOf" srcId="{EDE27B94-B96A-477F-BBE3-57A5320829E3}" destId="{AC415FCC-67C1-42AB-AA8E-BCE7C7A91CEF}" srcOrd="9" destOrd="0" presId="urn:microsoft.com/office/officeart/2005/8/layout/radial6"/>
    <dgm:cxn modelId="{877BA762-18F2-41A4-8F29-C016D0CB32DE}" type="presParOf" srcId="{EDE27B94-B96A-477F-BBE3-57A5320829E3}" destId="{ADCDF033-D0E5-4A01-8936-F067920F788C}" srcOrd="10" destOrd="0" presId="urn:microsoft.com/office/officeart/2005/8/layout/radial6"/>
    <dgm:cxn modelId="{BF235F85-BC45-4C99-A7DA-5B6499991835}" type="presParOf" srcId="{EDE27B94-B96A-477F-BBE3-57A5320829E3}" destId="{63128EBB-EC0E-439E-8993-93058A2D5B80}" srcOrd="11" destOrd="0" presId="urn:microsoft.com/office/officeart/2005/8/layout/radial6"/>
    <dgm:cxn modelId="{8AE94F7A-161D-46E5-B8F4-10265A068570}" type="presParOf" srcId="{EDE27B94-B96A-477F-BBE3-57A5320829E3}" destId="{8B9BD527-0E2E-4B50-9166-A16356C901C9}" srcOrd="12" destOrd="0" presId="urn:microsoft.com/office/officeart/2005/8/layout/radial6"/>
    <dgm:cxn modelId="{557D2480-D4A9-4896-8C74-6557FB7FE565}" type="presParOf" srcId="{EDE27B94-B96A-477F-BBE3-57A5320829E3}" destId="{6C952F41-B089-4209-A60E-868156CF9BFB}" srcOrd="13" destOrd="0" presId="urn:microsoft.com/office/officeart/2005/8/layout/radial6"/>
    <dgm:cxn modelId="{1D482523-0795-4853-AF59-144B6CB38497}" type="presParOf" srcId="{EDE27B94-B96A-477F-BBE3-57A5320829E3}" destId="{63469D70-E9DF-4343-93D8-A2C8F3FEE2A4}" srcOrd="14" destOrd="0" presId="urn:microsoft.com/office/officeart/2005/8/layout/radial6"/>
    <dgm:cxn modelId="{A41C8499-20BB-431E-804B-33C406A2104F}" type="presParOf" srcId="{EDE27B94-B96A-477F-BBE3-57A5320829E3}" destId="{498C84C5-BFBA-4DF3-942F-59FC966953C4}" srcOrd="15" destOrd="0" presId="urn:microsoft.com/office/officeart/2005/8/layout/radial6"/>
    <dgm:cxn modelId="{D41FD536-A43E-4051-ACA8-D91BAA73F905}" type="presParOf" srcId="{EDE27B94-B96A-477F-BBE3-57A5320829E3}" destId="{33A0BE80-358E-44F8-81A2-60B2CE662F27}" srcOrd="16" destOrd="0" presId="urn:microsoft.com/office/officeart/2005/8/layout/radial6"/>
    <dgm:cxn modelId="{C39409C6-3C98-461B-9A11-9FA5F302874B}" type="presParOf" srcId="{EDE27B94-B96A-477F-BBE3-57A5320829E3}" destId="{047F93F4-29FF-4E6E-A127-AC927C1AFD22}" srcOrd="17" destOrd="0" presId="urn:microsoft.com/office/officeart/2005/8/layout/radial6"/>
    <dgm:cxn modelId="{A1CEA749-9743-423D-B689-5080C4A73B56}" type="presParOf" srcId="{EDE27B94-B96A-477F-BBE3-57A5320829E3}" destId="{6D0A7340-5FFA-4DD1-8122-041015DC5471}" srcOrd="18" destOrd="0" presId="urn:microsoft.com/office/officeart/2005/8/layout/radial6"/>
    <dgm:cxn modelId="{E70CB75C-13E9-4F83-BD22-B2B66E67224B}" type="presParOf" srcId="{EDE27B94-B96A-477F-BBE3-57A5320829E3}" destId="{E11D4B19-9D98-411F-B909-532F792B89AE}" srcOrd="19" destOrd="0" presId="urn:microsoft.com/office/officeart/2005/8/layout/radial6"/>
    <dgm:cxn modelId="{9C00BBDB-5820-4DDA-89AA-59ED59AB0512}" type="presParOf" srcId="{EDE27B94-B96A-477F-BBE3-57A5320829E3}" destId="{ABE122F6-5DBA-4B3A-8111-E6FD1FA91C36}" srcOrd="20" destOrd="0" presId="urn:microsoft.com/office/officeart/2005/8/layout/radial6"/>
    <dgm:cxn modelId="{A342F323-6BE3-4607-8704-354336072DBC}" type="presParOf" srcId="{EDE27B94-B96A-477F-BBE3-57A5320829E3}" destId="{6AC2E949-8255-40CF-A55D-92C4A121247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1E1AE-1C86-496A-BB74-0C94D38BAECD}">
      <dsp:nvSpPr>
        <dsp:cNvPr id="0" name=""/>
        <dsp:cNvSpPr/>
      </dsp:nvSpPr>
      <dsp:spPr>
        <a:xfrm>
          <a:off x="293076" y="2214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Dining Table</a:t>
          </a:r>
          <a:endParaRPr lang="en-US" sz="1400" kern="1200" dirty="0"/>
        </a:p>
      </dsp:txBody>
      <dsp:txXfrm>
        <a:off x="293076" y="2214"/>
        <a:ext cx="1388257" cy="302662"/>
      </dsp:txXfrm>
    </dsp:sp>
    <dsp:sp modelId="{8219221E-BDF2-4ABE-BA46-9B070BE4317E}">
      <dsp:nvSpPr>
        <dsp:cNvPr id="0" name=""/>
        <dsp:cNvSpPr/>
      </dsp:nvSpPr>
      <dsp:spPr>
        <a:xfrm>
          <a:off x="293076" y="443702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Soda</a:t>
          </a:r>
          <a:endParaRPr lang="en-US" sz="1400" kern="1200" dirty="0"/>
        </a:p>
      </dsp:txBody>
      <dsp:txXfrm>
        <a:off x="293076" y="443702"/>
        <a:ext cx="1388257" cy="302662"/>
      </dsp:txXfrm>
    </dsp:sp>
    <dsp:sp modelId="{B0B5DE05-EE00-447A-924A-5D5C1F14A964}">
      <dsp:nvSpPr>
        <dsp:cNvPr id="0" name=""/>
        <dsp:cNvSpPr/>
      </dsp:nvSpPr>
      <dsp:spPr>
        <a:xfrm>
          <a:off x="293076" y="885189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Cheese</a:t>
          </a:r>
          <a:endParaRPr lang="en-US" sz="1400" kern="1200" dirty="0"/>
        </a:p>
      </dsp:txBody>
      <dsp:txXfrm>
        <a:off x="293076" y="885189"/>
        <a:ext cx="1388257" cy="302662"/>
      </dsp:txXfrm>
    </dsp:sp>
    <dsp:sp modelId="{6CA18C1D-1657-4B00-91BD-F514052F1334}">
      <dsp:nvSpPr>
        <dsp:cNvPr id="0" name=""/>
        <dsp:cNvSpPr/>
      </dsp:nvSpPr>
      <dsp:spPr>
        <a:xfrm>
          <a:off x="293076" y="1326677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Toppings</a:t>
          </a:r>
          <a:endParaRPr lang="en-US" sz="1400" kern="1200" dirty="0"/>
        </a:p>
      </dsp:txBody>
      <dsp:txXfrm>
        <a:off x="293076" y="1326677"/>
        <a:ext cx="1388257" cy="302662"/>
      </dsp:txXfrm>
    </dsp:sp>
    <dsp:sp modelId="{5C3F6D10-076A-4714-BAEA-D7A05AC1C4FC}">
      <dsp:nvSpPr>
        <dsp:cNvPr id="0" name=""/>
        <dsp:cNvSpPr/>
      </dsp:nvSpPr>
      <dsp:spPr>
        <a:xfrm>
          <a:off x="293076" y="1768165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Tomato Sauce</a:t>
          </a:r>
          <a:endParaRPr lang="en-US" sz="1400" kern="1200" dirty="0"/>
        </a:p>
      </dsp:txBody>
      <dsp:txXfrm>
        <a:off x="293076" y="1768165"/>
        <a:ext cx="1388257" cy="302662"/>
      </dsp:txXfrm>
    </dsp:sp>
    <dsp:sp modelId="{6F30F413-407E-4C1B-9750-DA1C5C95C3E2}">
      <dsp:nvSpPr>
        <dsp:cNvPr id="0" name=""/>
        <dsp:cNvSpPr/>
      </dsp:nvSpPr>
      <dsp:spPr>
        <a:xfrm>
          <a:off x="293076" y="2209653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Pizza Dough</a:t>
          </a:r>
          <a:endParaRPr lang="en-US" sz="1400" kern="1200" dirty="0"/>
        </a:p>
      </dsp:txBody>
      <dsp:txXfrm>
        <a:off x="293076" y="2209653"/>
        <a:ext cx="1388257" cy="302662"/>
      </dsp:txXfrm>
    </dsp:sp>
    <dsp:sp modelId="{57EDCCF4-A6E5-4155-90FD-512171D54301}">
      <dsp:nvSpPr>
        <dsp:cNvPr id="0" name=""/>
        <dsp:cNvSpPr/>
      </dsp:nvSpPr>
      <dsp:spPr>
        <a:xfrm>
          <a:off x="293076" y="2651141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Oven</a:t>
          </a:r>
          <a:endParaRPr lang="en-US" sz="1400" kern="1200" dirty="0"/>
        </a:p>
      </dsp:txBody>
      <dsp:txXfrm>
        <a:off x="293076" y="2651141"/>
        <a:ext cx="1388257" cy="302662"/>
      </dsp:txXfrm>
    </dsp:sp>
    <dsp:sp modelId="{B004C594-34B8-4345-B133-9268BCEB6779}">
      <dsp:nvSpPr>
        <dsp:cNvPr id="0" name=""/>
        <dsp:cNvSpPr/>
      </dsp:nvSpPr>
      <dsp:spPr>
        <a:xfrm>
          <a:off x="293076" y="3092629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Fire</a:t>
          </a:r>
          <a:endParaRPr lang="en-US" sz="1400" kern="1200" dirty="0"/>
        </a:p>
      </dsp:txBody>
      <dsp:txXfrm>
        <a:off x="293076" y="3092629"/>
        <a:ext cx="1388257" cy="3026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1E1AE-1C86-496A-BB74-0C94D38BAECD}">
      <dsp:nvSpPr>
        <dsp:cNvPr id="0" name=""/>
        <dsp:cNvSpPr/>
      </dsp:nvSpPr>
      <dsp:spPr>
        <a:xfrm>
          <a:off x="293076" y="2214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Dining Table</a:t>
          </a:r>
          <a:endParaRPr lang="en-US" sz="1400" kern="1200" dirty="0"/>
        </a:p>
      </dsp:txBody>
      <dsp:txXfrm>
        <a:off x="293076" y="2214"/>
        <a:ext cx="1388257" cy="302662"/>
      </dsp:txXfrm>
    </dsp:sp>
    <dsp:sp modelId="{8219221E-BDF2-4ABE-BA46-9B070BE4317E}">
      <dsp:nvSpPr>
        <dsp:cNvPr id="0" name=""/>
        <dsp:cNvSpPr/>
      </dsp:nvSpPr>
      <dsp:spPr>
        <a:xfrm>
          <a:off x="293076" y="443702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Soda</a:t>
          </a:r>
          <a:endParaRPr lang="en-US" sz="1400" kern="1200" dirty="0"/>
        </a:p>
      </dsp:txBody>
      <dsp:txXfrm>
        <a:off x="293076" y="443702"/>
        <a:ext cx="1388257" cy="302662"/>
      </dsp:txXfrm>
    </dsp:sp>
    <dsp:sp modelId="{B0B5DE05-EE00-447A-924A-5D5C1F14A964}">
      <dsp:nvSpPr>
        <dsp:cNvPr id="0" name=""/>
        <dsp:cNvSpPr/>
      </dsp:nvSpPr>
      <dsp:spPr>
        <a:xfrm>
          <a:off x="293076" y="885189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Cheese</a:t>
          </a:r>
          <a:endParaRPr lang="en-US" sz="1400" kern="1200" dirty="0"/>
        </a:p>
      </dsp:txBody>
      <dsp:txXfrm>
        <a:off x="293076" y="885189"/>
        <a:ext cx="1388257" cy="302662"/>
      </dsp:txXfrm>
    </dsp:sp>
    <dsp:sp modelId="{6CA18C1D-1657-4B00-91BD-F514052F1334}">
      <dsp:nvSpPr>
        <dsp:cNvPr id="0" name=""/>
        <dsp:cNvSpPr/>
      </dsp:nvSpPr>
      <dsp:spPr>
        <a:xfrm>
          <a:off x="293076" y="1326677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Toppings</a:t>
          </a:r>
          <a:endParaRPr lang="en-US" sz="1400" kern="1200" dirty="0"/>
        </a:p>
      </dsp:txBody>
      <dsp:txXfrm>
        <a:off x="293076" y="1326677"/>
        <a:ext cx="1388257" cy="302662"/>
      </dsp:txXfrm>
    </dsp:sp>
    <dsp:sp modelId="{5C3F6D10-076A-4714-BAEA-D7A05AC1C4FC}">
      <dsp:nvSpPr>
        <dsp:cNvPr id="0" name=""/>
        <dsp:cNvSpPr/>
      </dsp:nvSpPr>
      <dsp:spPr>
        <a:xfrm>
          <a:off x="293076" y="1768165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Tomato Sauce</a:t>
          </a:r>
          <a:endParaRPr lang="en-US" sz="1400" kern="1200" dirty="0"/>
        </a:p>
      </dsp:txBody>
      <dsp:txXfrm>
        <a:off x="293076" y="1768165"/>
        <a:ext cx="1388257" cy="302662"/>
      </dsp:txXfrm>
    </dsp:sp>
    <dsp:sp modelId="{6F30F413-407E-4C1B-9750-DA1C5C95C3E2}">
      <dsp:nvSpPr>
        <dsp:cNvPr id="0" name=""/>
        <dsp:cNvSpPr/>
      </dsp:nvSpPr>
      <dsp:spPr>
        <a:xfrm>
          <a:off x="293076" y="2209653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Pizza Dough</a:t>
          </a:r>
          <a:endParaRPr lang="en-US" sz="1400" kern="1200" dirty="0"/>
        </a:p>
      </dsp:txBody>
      <dsp:txXfrm>
        <a:off x="293076" y="2209653"/>
        <a:ext cx="1388257" cy="302662"/>
      </dsp:txXfrm>
    </dsp:sp>
    <dsp:sp modelId="{57EDCCF4-A6E5-4155-90FD-512171D54301}">
      <dsp:nvSpPr>
        <dsp:cNvPr id="0" name=""/>
        <dsp:cNvSpPr/>
      </dsp:nvSpPr>
      <dsp:spPr>
        <a:xfrm>
          <a:off x="293076" y="2651141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Oven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2651141"/>
        <a:ext cx="1388257" cy="302662"/>
      </dsp:txXfrm>
    </dsp:sp>
    <dsp:sp modelId="{B004C594-34B8-4345-B133-9268BCEB6779}">
      <dsp:nvSpPr>
        <dsp:cNvPr id="0" name=""/>
        <dsp:cNvSpPr/>
      </dsp:nvSpPr>
      <dsp:spPr>
        <a:xfrm>
          <a:off x="293076" y="309262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Fire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3092629"/>
        <a:ext cx="1388257" cy="302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1E1AE-1C86-496A-BB74-0C94D38BAECD}">
      <dsp:nvSpPr>
        <dsp:cNvPr id="0" name=""/>
        <dsp:cNvSpPr/>
      </dsp:nvSpPr>
      <dsp:spPr>
        <a:xfrm>
          <a:off x="293076" y="2214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Dining Table</a:t>
          </a:r>
          <a:endParaRPr lang="en-US" sz="1400" kern="1200" dirty="0"/>
        </a:p>
      </dsp:txBody>
      <dsp:txXfrm>
        <a:off x="293076" y="2214"/>
        <a:ext cx="1388257" cy="302662"/>
      </dsp:txXfrm>
    </dsp:sp>
    <dsp:sp modelId="{8219221E-BDF2-4ABE-BA46-9B070BE4317E}">
      <dsp:nvSpPr>
        <dsp:cNvPr id="0" name=""/>
        <dsp:cNvSpPr/>
      </dsp:nvSpPr>
      <dsp:spPr>
        <a:xfrm>
          <a:off x="293076" y="443702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Soda</a:t>
          </a:r>
          <a:endParaRPr lang="en-US" sz="1400" kern="1200" dirty="0"/>
        </a:p>
      </dsp:txBody>
      <dsp:txXfrm>
        <a:off x="293076" y="443702"/>
        <a:ext cx="1388257" cy="302662"/>
      </dsp:txXfrm>
    </dsp:sp>
    <dsp:sp modelId="{B0B5DE05-EE00-447A-924A-5D5C1F14A964}">
      <dsp:nvSpPr>
        <dsp:cNvPr id="0" name=""/>
        <dsp:cNvSpPr/>
      </dsp:nvSpPr>
      <dsp:spPr>
        <a:xfrm>
          <a:off x="293076" y="88518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Cheese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885189"/>
        <a:ext cx="1388257" cy="302662"/>
      </dsp:txXfrm>
    </dsp:sp>
    <dsp:sp modelId="{6CA18C1D-1657-4B00-91BD-F514052F1334}">
      <dsp:nvSpPr>
        <dsp:cNvPr id="0" name=""/>
        <dsp:cNvSpPr/>
      </dsp:nvSpPr>
      <dsp:spPr>
        <a:xfrm>
          <a:off x="293076" y="1326677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Toppings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1326677"/>
        <a:ext cx="1388257" cy="302662"/>
      </dsp:txXfrm>
    </dsp:sp>
    <dsp:sp modelId="{5C3F6D10-076A-4714-BAEA-D7A05AC1C4FC}">
      <dsp:nvSpPr>
        <dsp:cNvPr id="0" name=""/>
        <dsp:cNvSpPr/>
      </dsp:nvSpPr>
      <dsp:spPr>
        <a:xfrm>
          <a:off x="293076" y="1768165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Tomato Sauce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1768165"/>
        <a:ext cx="1388257" cy="302662"/>
      </dsp:txXfrm>
    </dsp:sp>
    <dsp:sp modelId="{6F30F413-407E-4C1B-9750-DA1C5C95C3E2}">
      <dsp:nvSpPr>
        <dsp:cNvPr id="0" name=""/>
        <dsp:cNvSpPr/>
      </dsp:nvSpPr>
      <dsp:spPr>
        <a:xfrm>
          <a:off x="293076" y="2209653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Pizza Dough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2209653"/>
        <a:ext cx="1388257" cy="302662"/>
      </dsp:txXfrm>
    </dsp:sp>
    <dsp:sp modelId="{57EDCCF4-A6E5-4155-90FD-512171D54301}">
      <dsp:nvSpPr>
        <dsp:cNvPr id="0" name=""/>
        <dsp:cNvSpPr/>
      </dsp:nvSpPr>
      <dsp:spPr>
        <a:xfrm>
          <a:off x="293076" y="2651141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Oven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2651141"/>
        <a:ext cx="1388257" cy="302662"/>
      </dsp:txXfrm>
    </dsp:sp>
    <dsp:sp modelId="{B004C594-34B8-4345-B133-9268BCEB6779}">
      <dsp:nvSpPr>
        <dsp:cNvPr id="0" name=""/>
        <dsp:cNvSpPr/>
      </dsp:nvSpPr>
      <dsp:spPr>
        <a:xfrm>
          <a:off x="293076" y="309262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Fire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3092629"/>
        <a:ext cx="1388257" cy="3026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1E1AE-1C86-496A-BB74-0C94D38BAECD}">
      <dsp:nvSpPr>
        <dsp:cNvPr id="0" name=""/>
        <dsp:cNvSpPr/>
      </dsp:nvSpPr>
      <dsp:spPr>
        <a:xfrm>
          <a:off x="293076" y="2214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Dining Table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2214"/>
        <a:ext cx="1388257" cy="302662"/>
      </dsp:txXfrm>
    </dsp:sp>
    <dsp:sp modelId="{8219221E-BDF2-4ABE-BA46-9B070BE4317E}">
      <dsp:nvSpPr>
        <dsp:cNvPr id="0" name=""/>
        <dsp:cNvSpPr/>
      </dsp:nvSpPr>
      <dsp:spPr>
        <a:xfrm>
          <a:off x="293076" y="443702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Soda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443702"/>
        <a:ext cx="1388257" cy="302662"/>
      </dsp:txXfrm>
    </dsp:sp>
    <dsp:sp modelId="{B0B5DE05-EE00-447A-924A-5D5C1F14A964}">
      <dsp:nvSpPr>
        <dsp:cNvPr id="0" name=""/>
        <dsp:cNvSpPr/>
      </dsp:nvSpPr>
      <dsp:spPr>
        <a:xfrm>
          <a:off x="293076" y="88518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Cheese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885189"/>
        <a:ext cx="1388257" cy="302662"/>
      </dsp:txXfrm>
    </dsp:sp>
    <dsp:sp modelId="{6CA18C1D-1657-4B00-91BD-F514052F1334}">
      <dsp:nvSpPr>
        <dsp:cNvPr id="0" name=""/>
        <dsp:cNvSpPr/>
      </dsp:nvSpPr>
      <dsp:spPr>
        <a:xfrm>
          <a:off x="293076" y="1326677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Toppings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1326677"/>
        <a:ext cx="1388257" cy="302662"/>
      </dsp:txXfrm>
    </dsp:sp>
    <dsp:sp modelId="{5C3F6D10-076A-4714-BAEA-D7A05AC1C4FC}">
      <dsp:nvSpPr>
        <dsp:cNvPr id="0" name=""/>
        <dsp:cNvSpPr/>
      </dsp:nvSpPr>
      <dsp:spPr>
        <a:xfrm>
          <a:off x="293076" y="1768165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Tomato Sauce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1768165"/>
        <a:ext cx="1388257" cy="302662"/>
      </dsp:txXfrm>
    </dsp:sp>
    <dsp:sp modelId="{6F30F413-407E-4C1B-9750-DA1C5C95C3E2}">
      <dsp:nvSpPr>
        <dsp:cNvPr id="0" name=""/>
        <dsp:cNvSpPr/>
      </dsp:nvSpPr>
      <dsp:spPr>
        <a:xfrm>
          <a:off x="293076" y="2209653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Pizza Dough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2209653"/>
        <a:ext cx="1388257" cy="302662"/>
      </dsp:txXfrm>
    </dsp:sp>
    <dsp:sp modelId="{57EDCCF4-A6E5-4155-90FD-512171D54301}">
      <dsp:nvSpPr>
        <dsp:cNvPr id="0" name=""/>
        <dsp:cNvSpPr/>
      </dsp:nvSpPr>
      <dsp:spPr>
        <a:xfrm>
          <a:off x="293076" y="2651141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Oven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2651141"/>
        <a:ext cx="1388257" cy="302662"/>
      </dsp:txXfrm>
    </dsp:sp>
    <dsp:sp modelId="{B004C594-34B8-4345-B133-9268BCEB6779}">
      <dsp:nvSpPr>
        <dsp:cNvPr id="0" name=""/>
        <dsp:cNvSpPr/>
      </dsp:nvSpPr>
      <dsp:spPr>
        <a:xfrm>
          <a:off x="293076" y="309262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Fire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93076" y="3092629"/>
        <a:ext cx="1388257" cy="3026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1E1AE-1C86-496A-BB74-0C94D38BAECD}">
      <dsp:nvSpPr>
        <dsp:cNvPr id="0" name=""/>
        <dsp:cNvSpPr/>
      </dsp:nvSpPr>
      <dsp:spPr>
        <a:xfrm>
          <a:off x="293076" y="2214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Applications</a:t>
          </a:r>
          <a:endParaRPr lang="en-US" sz="1100" kern="1200" dirty="0"/>
        </a:p>
      </dsp:txBody>
      <dsp:txXfrm>
        <a:off x="293076" y="2214"/>
        <a:ext cx="1388257" cy="302662"/>
      </dsp:txXfrm>
    </dsp:sp>
    <dsp:sp modelId="{8219221E-BDF2-4ABE-BA46-9B070BE4317E}">
      <dsp:nvSpPr>
        <dsp:cNvPr id="0" name=""/>
        <dsp:cNvSpPr/>
      </dsp:nvSpPr>
      <dsp:spPr>
        <a:xfrm>
          <a:off x="293076" y="443702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293076" y="443702"/>
        <a:ext cx="1388257" cy="302662"/>
      </dsp:txXfrm>
    </dsp:sp>
    <dsp:sp modelId="{B0B5DE05-EE00-447A-924A-5D5C1F14A964}">
      <dsp:nvSpPr>
        <dsp:cNvPr id="0" name=""/>
        <dsp:cNvSpPr/>
      </dsp:nvSpPr>
      <dsp:spPr>
        <a:xfrm>
          <a:off x="293076" y="885189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Runtime &amp; Middleware</a:t>
          </a:r>
          <a:endParaRPr lang="en-US" sz="1100" kern="1200" dirty="0"/>
        </a:p>
      </dsp:txBody>
      <dsp:txXfrm>
        <a:off x="293076" y="885189"/>
        <a:ext cx="1388257" cy="302662"/>
      </dsp:txXfrm>
    </dsp:sp>
    <dsp:sp modelId="{6CA18C1D-1657-4B00-91BD-F514052F1334}">
      <dsp:nvSpPr>
        <dsp:cNvPr id="0" name=""/>
        <dsp:cNvSpPr/>
      </dsp:nvSpPr>
      <dsp:spPr>
        <a:xfrm>
          <a:off x="293076" y="1326677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OS</a:t>
          </a:r>
          <a:endParaRPr lang="en-US" sz="1100" kern="1200" dirty="0"/>
        </a:p>
      </dsp:txBody>
      <dsp:txXfrm>
        <a:off x="293076" y="1326677"/>
        <a:ext cx="1388257" cy="302662"/>
      </dsp:txXfrm>
    </dsp:sp>
    <dsp:sp modelId="{5C3F6D10-076A-4714-BAEA-D7A05AC1C4FC}">
      <dsp:nvSpPr>
        <dsp:cNvPr id="0" name=""/>
        <dsp:cNvSpPr/>
      </dsp:nvSpPr>
      <dsp:spPr>
        <a:xfrm>
          <a:off x="293076" y="1768165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Virtualization</a:t>
          </a:r>
          <a:endParaRPr lang="en-US" sz="1100" kern="1200" dirty="0"/>
        </a:p>
      </dsp:txBody>
      <dsp:txXfrm>
        <a:off x="293076" y="1768165"/>
        <a:ext cx="1388257" cy="302662"/>
      </dsp:txXfrm>
    </dsp:sp>
    <dsp:sp modelId="{6F30F413-407E-4C1B-9750-DA1C5C95C3E2}">
      <dsp:nvSpPr>
        <dsp:cNvPr id="0" name=""/>
        <dsp:cNvSpPr/>
      </dsp:nvSpPr>
      <dsp:spPr>
        <a:xfrm>
          <a:off x="293076" y="2209653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Networking</a:t>
          </a:r>
          <a:endParaRPr lang="en-US" sz="1100" kern="1200" dirty="0"/>
        </a:p>
      </dsp:txBody>
      <dsp:txXfrm>
        <a:off x="293076" y="2209653"/>
        <a:ext cx="1388257" cy="302662"/>
      </dsp:txXfrm>
    </dsp:sp>
    <dsp:sp modelId="{57EDCCF4-A6E5-4155-90FD-512171D54301}">
      <dsp:nvSpPr>
        <dsp:cNvPr id="0" name=""/>
        <dsp:cNvSpPr/>
      </dsp:nvSpPr>
      <dsp:spPr>
        <a:xfrm>
          <a:off x="293076" y="2651141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Storage</a:t>
          </a:r>
          <a:endParaRPr lang="en-US" sz="1100" kern="1200" dirty="0"/>
        </a:p>
      </dsp:txBody>
      <dsp:txXfrm>
        <a:off x="293076" y="2651141"/>
        <a:ext cx="1388257" cy="302662"/>
      </dsp:txXfrm>
    </dsp:sp>
    <dsp:sp modelId="{B004C594-34B8-4345-B133-9268BCEB6779}">
      <dsp:nvSpPr>
        <dsp:cNvPr id="0" name=""/>
        <dsp:cNvSpPr/>
      </dsp:nvSpPr>
      <dsp:spPr>
        <a:xfrm>
          <a:off x="293076" y="3092629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Servers</a:t>
          </a:r>
          <a:endParaRPr lang="en-US" sz="1100" kern="1200" dirty="0"/>
        </a:p>
      </dsp:txBody>
      <dsp:txXfrm>
        <a:off x="293076" y="3092629"/>
        <a:ext cx="1388257" cy="302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1E1AE-1C86-496A-BB74-0C94D38BAECD}">
      <dsp:nvSpPr>
        <dsp:cNvPr id="0" name=""/>
        <dsp:cNvSpPr/>
      </dsp:nvSpPr>
      <dsp:spPr>
        <a:xfrm>
          <a:off x="293076" y="2214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Applications</a:t>
          </a:r>
          <a:endParaRPr lang="en-US" sz="1100" kern="1200" dirty="0"/>
        </a:p>
      </dsp:txBody>
      <dsp:txXfrm>
        <a:off x="293076" y="2214"/>
        <a:ext cx="1388257" cy="302662"/>
      </dsp:txXfrm>
    </dsp:sp>
    <dsp:sp modelId="{8219221E-BDF2-4ABE-BA46-9B070BE4317E}">
      <dsp:nvSpPr>
        <dsp:cNvPr id="0" name=""/>
        <dsp:cNvSpPr/>
      </dsp:nvSpPr>
      <dsp:spPr>
        <a:xfrm>
          <a:off x="293076" y="443702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293076" y="443702"/>
        <a:ext cx="1388257" cy="302662"/>
      </dsp:txXfrm>
    </dsp:sp>
    <dsp:sp modelId="{B0B5DE05-EE00-447A-924A-5D5C1F14A964}">
      <dsp:nvSpPr>
        <dsp:cNvPr id="0" name=""/>
        <dsp:cNvSpPr/>
      </dsp:nvSpPr>
      <dsp:spPr>
        <a:xfrm>
          <a:off x="293076" y="885189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Runtime &amp; Middleware</a:t>
          </a:r>
          <a:endParaRPr lang="en-US" sz="1100" kern="1200" dirty="0"/>
        </a:p>
      </dsp:txBody>
      <dsp:txXfrm>
        <a:off x="293076" y="885189"/>
        <a:ext cx="1388257" cy="302662"/>
      </dsp:txXfrm>
    </dsp:sp>
    <dsp:sp modelId="{6CA18C1D-1657-4B00-91BD-F514052F1334}">
      <dsp:nvSpPr>
        <dsp:cNvPr id="0" name=""/>
        <dsp:cNvSpPr/>
      </dsp:nvSpPr>
      <dsp:spPr>
        <a:xfrm>
          <a:off x="293076" y="1326677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OS</a:t>
          </a:r>
          <a:endParaRPr lang="en-US" sz="1100" kern="1200" dirty="0"/>
        </a:p>
      </dsp:txBody>
      <dsp:txXfrm>
        <a:off x="293076" y="1326677"/>
        <a:ext cx="1388257" cy="302662"/>
      </dsp:txXfrm>
    </dsp:sp>
    <dsp:sp modelId="{5C3F6D10-076A-4714-BAEA-D7A05AC1C4FC}">
      <dsp:nvSpPr>
        <dsp:cNvPr id="0" name=""/>
        <dsp:cNvSpPr/>
      </dsp:nvSpPr>
      <dsp:spPr>
        <a:xfrm>
          <a:off x="293076" y="1768165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Virtualization</a:t>
          </a:r>
          <a:endParaRPr lang="en-US" sz="1100" kern="1200" dirty="0"/>
        </a:p>
      </dsp:txBody>
      <dsp:txXfrm>
        <a:off x="293076" y="1768165"/>
        <a:ext cx="1388257" cy="302662"/>
      </dsp:txXfrm>
    </dsp:sp>
    <dsp:sp modelId="{6F30F413-407E-4C1B-9750-DA1C5C95C3E2}">
      <dsp:nvSpPr>
        <dsp:cNvPr id="0" name=""/>
        <dsp:cNvSpPr/>
      </dsp:nvSpPr>
      <dsp:spPr>
        <a:xfrm>
          <a:off x="293076" y="2209653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Networking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93076" y="2209653"/>
        <a:ext cx="1388257" cy="302662"/>
      </dsp:txXfrm>
    </dsp:sp>
    <dsp:sp modelId="{57EDCCF4-A6E5-4155-90FD-512171D54301}">
      <dsp:nvSpPr>
        <dsp:cNvPr id="0" name=""/>
        <dsp:cNvSpPr/>
      </dsp:nvSpPr>
      <dsp:spPr>
        <a:xfrm>
          <a:off x="293076" y="2651141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Storage</a:t>
          </a:r>
        </a:p>
      </dsp:txBody>
      <dsp:txXfrm>
        <a:off x="293076" y="2651141"/>
        <a:ext cx="1388257" cy="302662"/>
      </dsp:txXfrm>
    </dsp:sp>
    <dsp:sp modelId="{B004C594-34B8-4345-B133-9268BCEB6779}">
      <dsp:nvSpPr>
        <dsp:cNvPr id="0" name=""/>
        <dsp:cNvSpPr/>
      </dsp:nvSpPr>
      <dsp:spPr>
        <a:xfrm>
          <a:off x="293076" y="309262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Servers</a:t>
          </a:r>
        </a:p>
      </dsp:txBody>
      <dsp:txXfrm>
        <a:off x="293076" y="3092629"/>
        <a:ext cx="1388257" cy="302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1E1AE-1C86-496A-BB74-0C94D38BAECD}">
      <dsp:nvSpPr>
        <dsp:cNvPr id="0" name=""/>
        <dsp:cNvSpPr/>
      </dsp:nvSpPr>
      <dsp:spPr>
        <a:xfrm>
          <a:off x="293076" y="2214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Applications</a:t>
          </a:r>
          <a:endParaRPr lang="en-US" sz="1100" kern="1200" dirty="0"/>
        </a:p>
      </dsp:txBody>
      <dsp:txXfrm>
        <a:off x="293076" y="2214"/>
        <a:ext cx="1388257" cy="302662"/>
      </dsp:txXfrm>
    </dsp:sp>
    <dsp:sp modelId="{8219221E-BDF2-4ABE-BA46-9B070BE4317E}">
      <dsp:nvSpPr>
        <dsp:cNvPr id="0" name=""/>
        <dsp:cNvSpPr/>
      </dsp:nvSpPr>
      <dsp:spPr>
        <a:xfrm>
          <a:off x="293076" y="443702"/>
          <a:ext cx="1388257" cy="302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293076" y="443702"/>
        <a:ext cx="1388257" cy="302662"/>
      </dsp:txXfrm>
    </dsp:sp>
    <dsp:sp modelId="{B0B5DE05-EE00-447A-924A-5D5C1F14A964}">
      <dsp:nvSpPr>
        <dsp:cNvPr id="0" name=""/>
        <dsp:cNvSpPr/>
      </dsp:nvSpPr>
      <dsp:spPr>
        <a:xfrm>
          <a:off x="293076" y="88518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Runtime &amp; Middleware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885189"/>
        <a:ext cx="1388257" cy="302662"/>
      </dsp:txXfrm>
    </dsp:sp>
    <dsp:sp modelId="{6CA18C1D-1657-4B00-91BD-F514052F1334}">
      <dsp:nvSpPr>
        <dsp:cNvPr id="0" name=""/>
        <dsp:cNvSpPr/>
      </dsp:nvSpPr>
      <dsp:spPr>
        <a:xfrm>
          <a:off x="293076" y="1326677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OS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1326677"/>
        <a:ext cx="1388257" cy="302662"/>
      </dsp:txXfrm>
    </dsp:sp>
    <dsp:sp modelId="{5C3F6D10-076A-4714-BAEA-D7A05AC1C4FC}">
      <dsp:nvSpPr>
        <dsp:cNvPr id="0" name=""/>
        <dsp:cNvSpPr/>
      </dsp:nvSpPr>
      <dsp:spPr>
        <a:xfrm>
          <a:off x="293076" y="1768165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Virtualization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1768165"/>
        <a:ext cx="1388257" cy="302662"/>
      </dsp:txXfrm>
    </dsp:sp>
    <dsp:sp modelId="{6F30F413-407E-4C1B-9750-DA1C5C95C3E2}">
      <dsp:nvSpPr>
        <dsp:cNvPr id="0" name=""/>
        <dsp:cNvSpPr/>
      </dsp:nvSpPr>
      <dsp:spPr>
        <a:xfrm>
          <a:off x="293076" y="2209653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Networking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2209653"/>
        <a:ext cx="1388257" cy="302662"/>
      </dsp:txXfrm>
    </dsp:sp>
    <dsp:sp modelId="{57EDCCF4-A6E5-4155-90FD-512171D54301}">
      <dsp:nvSpPr>
        <dsp:cNvPr id="0" name=""/>
        <dsp:cNvSpPr/>
      </dsp:nvSpPr>
      <dsp:spPr>
        <a:xfrm>
          <a:off x="293076" y="2651141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Storage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2651141"/>
        <a:ext cx="1388257" cy="302662"/>
      </dsp:txXfrm>
    </dsp:sp>
    <dsp:sp modelId="{B004C594-34B8-4345-B133-9268BCEB6779}">
      <dsp:nvSpPr>
        <dsp:cNvPr id="0" name=""/>
        <dsp:cNvSpPr/>
      </dsp:nvSpPr>
      <dsp:spPr>
        <a:xfrm>
          <a:off x="293076" y="309262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Servers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3092629"/>
        <a:ext cx="1388257" cy="3026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1E1AE-1C86-496A-BB74-0C94D38BAECD}">
      <dsp:nvSpPr>
        <dsp:cNvPr id="0" name=""/>
        <dsp:cNvSpPr/>
      </dsp:nvSpPr>
      <dsp:spPr>
        <a:xfrm>
          <a:off x="293076" y="2214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Applications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2214"/>
        <a:ext cx="1388257" cy="302662"/>
      </dsp:txXfrm>
    </dsp:sp>
    <dsp:sp modelId="{8219221E-BDF2-4ABE-BA46-9B070BE4317E}">
      <dsp:nvSpPr>
        <dsp:cNvPr id="0" name=""/>
        <dsp:cNvSpPr/>
      </dsp:nvSpPr>
      <dsp:spPr>
        <a:xfrm>
          <a:off x="293076" y="443702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Data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443702"/>
        <a:ext cx="1388257" cy="302662"/>
      </dsp:txXfrm>
    </dsp:sp>
    <dsp:sp modelId="{B0B5DE05-EE00-447A-924A-5D5C1F14A964}">
      <dsp:nvSpPr>
        <dsp:cNvPr id="0" name=""/>
        <dsp:cNvSpPr/>
      </dsp:nvSpPr>
      <dsp:spPr>
        <a:xfrm>
          <a:off x="293076" y="88518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Runtime &amp; Middleware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885189"/>
        <a:ext cx="1388257" cy="302662"/>
      </dsp:txXfrm>
    </dsp:sp>
    <dsp:sp modelId="{6CA18C1D-1657-4B00-91BD-F514052F1334}">
      <dsp:nvSpPr>
        <dsp:cNvPr id="0" name=""/>
        <dsp:cNvSpPr/>
      </dsp:nvSpPr>
      <dsp:spPr>
        <a:xfrm>
          <a:off x="293076" y="1326677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OS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1326677"/>
        <a:ext cx="1388257" cy="302662"/>
      </dsp:txXfrm>
    </dsp:sp>
    <dsp:sp modelId="{5C3F6D10-076A-4714-BAEA-D7A05AC1C4FC}">
      <dsp:nvSpPr>
        <dsp:cNvPr id="0" name=""/>
        <dsp:cNvSpPr/>
      </dsp:nvSpPr>
      <dsp:spPr>
        <a:xfrm>
          <a:off x="293076" y="1768165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Virtualization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1768165"/>
        <a:ext cx="1388257" cy="302662"/>
      </dsp:txXfrm>
    </dsp:sp>
    <dsp:sp modelId="{6F30F413-407E-4C1B-9750-DA1C5C95C3E2}">
      <dsp:nvSpPr>
        <dsp:cNvPr id="0" name=""/>
        <dsp:cNvSpPr/>
      </dsp:nvSpPr>
      <dsp:spPr>
        <a:xfrm>
          <a:off x="293076" y="2209653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Networking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2209653"/>
        <a:ext cx="1388257" cy="302662"/>
      </dsp:txXfrm>
    </dsp:sp>
    <dsp:sp modelId="{57EDCCF4-A6E5-4155-90FD-512171D54301}">
      <dsp:nvSpPr>
        <dsp:cNvPr id="0" name=""/>
        <dsp:cNvSpPr/>
      </dsp:nvSpPr>
      <dsp:spPr>
        <a:xfrm>
          <a:off x="293076" y="2651141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Storage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2651141"/>
        <a:ext cx="1388257" cy="302662"/>
      </dsp:txXfrm>
    </dsp:sp>
    <dsp:sp modelId="{B004C594-34B8-4345-B133-9268BCEB6779}">
      <dsp:nvSpPr>
        <dsp:cNvPr id="0" name=""/>
        <dsp:cNvSpPr/>
      </dsp:nvSpPr>
      <dsp:spPr>
        <a:xfrm>
          <a:off x="293076" y="3092629"/>
          <a:ext cx="1388257" cy="3026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Servers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93076" y="3092629"/>
        <a:ext cx="1388257" cy="3026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2E949-8255-40CF-A55D-92C4A121247E}">
      <dsp:nvSpPr>
        <dsp:cNvPr id="0" name=""/>
        <dsp:cNvSpPr/>
      </dsp:nvSpPr>
      <dsp:spPr>
        <a:xfrm>
          <a:off x="1049472" y="577305"/>
          <a:ext cx="4573997" cy="4573997"/>
        </a:xfrm>
        <a:prstGeom prst="blockArc">
          <a:avLst>
            <a:gd name="adj1" fmla="val 13114286"/>
            <a:gd name="adj2" fmla="val 16200000"/>
            <a:gd name="adj3" fmla="val 3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A7340-5FFA-4DD1-8122-041015DC5471}">
      <dsp:nvSpPr>
        <dsp:cNvPr id="0" name=""/>
        <dsp:cNvSpPr/>
      </dsp:nvSpPr>
      <dsp:spPr>
        <a:xfrm>
          <a:off x="1049472" y="577305"/>
          <a:ext cx="4573997" cy="4573997"/>
        </a:xfrm>
        <a:prstGeom prst="blockArc">
          <a:avLst>
            <a:gd name="adj1" fmla="val 10028571"/>
            <a:gd name="adj2" fmla="val 13114286"/>
            <a:gd name="adj3" fmla="val 3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C84C5-BFBA-4DF3-942F-59FC966953C4}">
      <dsp:nvSpPr>
        <dsp:cNvPr id="0" name=""/>
        <dsp:cNvSpPr/>
      </dsp:nvSpPr>
      <dsp:spPr>
        <a:xfrm>
          <a:off x="1049472" y="577305"/>
          <a:ext cx="4573997" cy="4573997"/>
        </a:xfrm>
        <a:prstGeom prst="blockArc">
          <a:avLst>
            <a:gd name="adj1" fmla="val 6942857"/>
            <a:gd name="adj2" fmla="val 10028571"/>
            <a:gd name="adj3" fmla="val 3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BD527-0E2E-4B50-9166-A16356C901C9}">
      <dsp:nvSpPr>
        <dsp:cNvPr id="0" name=""/>
        <dsp:cNvSpPr/>
      </dsp:nvSpPr>
      <dsp:spPr>
        <a:xfrm>
          <a:off x="1049472" y="577305"/>
          <a:ext cx="4573997" cy="4573997"/>
        </a:xfrm>
        <a:prstGeom prst="blockArc">
          <a:avLst>
            <a:gd name="adj1" fmla="val 3857143"/>
            <a:gd name="adj2" fmla="val 6942857"/>
            <a:gd name="adj3" fmla="val 3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15FCC-67C1-42AB-AA8E-BCE7C7A91CEF}">
      <dsp:nvSpPr>
        <dsp:cNvPr id="0" name=""/>
        <dsp:cNvSpPr/>
      </dsp:nvSpPr>
      <dsp:spPr>
        <a:xfrm>
          <a:off x="1049472" y="577305"/>
          <a:ext cx="4573997" cy="4573997"/>
        </a:xfrm>
        <a:prstGeom prst="blockArc">
          <a:avLst>
            <a:gd name="adj1" fmla="val 771429"/>
            <a:gd name="adj2" fmla="val 3857143"/>
            <a:gd name="adj3" fmla="val 3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B5C63-6E4B-4DFF-985C-63EBE53E7468}">
      <dsp:nvSpPr>
        <dsp:cNvPr id="0" name=""/>
        <dsp:cNvSpPr/>
      </dsp:nvSpPr>
      <dsp:spPr>
        <a:xfrm>
          <a:off x="1049472" y="577305"/>
          <a:ext cx="4573997" cy="4573997"/>
        </a:xfrm>
        <a:prstGeom prst="blockArc">
          <a:avLst>
            <a:gd name="adj1" fmla="val 19285714"/>
            <a:gd name="adj2" fmla="val 771429"/>
            <a:gd name="adj3" fmla="val 3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6D108-1055-49AD-A8D6-A609184FA83F}">
      <dsp:nvSpPr>
        <dsp:cNvPr id="0" name=""/>
        <dsp:cNvSpPr/>
      </dsp:nvSpPr>
      <dsp:spPr>
        <a:xfrm>
          <a:off x="1049472" y="577305"/>
          <a:ext cx="4573997" cy="4573997"/>
        </a:xfrm>
        <a:prstGeom prst="blockArc">
          <a:avLst>
            <a:gd name="adj1" fmla="val 16200000"/>
            <a:gd name="adj2" fmla="val 19285714"/>
            <a:gd name="adj3" fmla="val 3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D0A92-F8C1-41C8-811E-A82B9F7C3F40}">
      <dsp:nvSpPr>
        <dsp:cNvPr id="0" name=""/>
        <dsp:cNvSpPr/>
      </dsp:nvSpPr>
      <dsp:spPr>
        <a:xfrm>
          <a:off x="2451850" y="1979682"/>
          <a:ext cx="1769242" cy="1769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IoT</a:t>
          </a:r>
          <a:r>
            <a:rPr lang="en-US" sz="2100" kern="1200" dirty="0" smtClean="0"/>
            <a:t> Cloud Challenges</a:t>
          </a:r>
          <a:endParaRPr lang="en-US" sz="2100" kern="1200" dirty="0"/>
        </a:p>
      </dsp:txBody>
      <dsp:txXfrm>
        <a:off x="2710949" y="2238781"/>
        <a:ext cx="1251044" cy="1251044"/>
      </dsp:txXfrm>
    </dsp:sp>
    <dsp:sp modelId="{70CFD9F2-A640-4858-9FE7-630FF538180C}">
      <dsp:nvSpPr>
        <dsp:cNvPr id="0" name=""/>
        <dsp:cNvSpPr/>
      </dsp:nvSpPr>
      <dsp:spPr>
        <a:xfrm>
          <a:off x="2717236" y="2655"/>
          <a:ext cx="1238469" cy="1238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Privacy and Security</a:t>
          </a:r>
          <a:endParaRPr lang="en-US" sz="1400" kern="1200" dirty="0"/>
        </a:p>
      </dsp:txBody>
      <dsp:txXfrm>
        <a:off x="2898606" y="184025"/>
        <a:ext cx="875729" cy="875729"/>
      </dsp:txXfrm>
    </dsp:sp>
    <dsp:sp modelId="{8E511F4B-E03E-41FC-B81B-CF5E8BAB0F75}">
      <dsp:nvSpPr>
        <dsp:cNvPr id="0" name=""/>
        <dsp:cNvSpPr/>
      </dsp:nvSpPr>
      <dsp:spPr>
        <a:xfrm>
          <a:off x="4470426" y="846947"/>
          <a:ext cx="1238469" cy="1238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Bandwidth Cost</a:t>
          </a:r>
          <a:endParaRPr lang="en-US" sz="1400" kern="1200" dirty="0"/>
        </a:p>
      </dsp:txBody>
      <dsp:txXfrm>
        <a:off x="4651796" y="1028317"/>
        <a:ext cx="875729" cy="875729"/>
      </dsp:txXfrm>
    </dsp:sp>
    <dsp:sp modelId="{6CFB9196-1CD0-4F0B-961E-0A020FBFD4A1}">
      <dsp:nvSpPr>
        <dsp:cNvPr id="0" name=""/>
        <dsp:cNvSpPr/>
      </dsp:nvSpPr>
      <dsp:spPr>
        <a:xfrm>
          <a:off x="4903428" y="2744053"/>
          <a:ext cx="1238469" cy="1238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Migration and Portability</a:t>
          </a:r>
          <a:endParaRPr lang="en-US" sz="1400" kern="1200" dirty="0"/>
        </a:p>
      </dsp:txBody>
      <dsp:txXfrm>
        <a:off x="5084798" y="2925423"/>
        <a:ext cx="875729" cy="875729"/>
      </dsp:txXfrm>
    </dsp:sp>
    <dsp:sp modelId="{ADCDF033-D0E5-4A01-8936-F067920F788C}">
      <dsp:nvSpPr>
        <dsp:cNvPr id="0" name=""/>
        <dsp:cNvSpPr/>
      </dsp:nvSpPr>
      <dsp:spPr>
        <a:xfrm>
          <a:off x="3690183" y="4265413"/>
          <a:ext cx="1238469" cy="1238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Availability, Reliability and Robustness</a:t>
          </a:r>
          <a:endParaRPr lang="en-US" sz="1400" kern="1200" dirty="0"/>
        </a:p>
      </dsp:txBody>
      <dsp:txXfrm>
        <a:off x="3871553" y="4446783"/>
        <a:ext cx="875729" cy="875729"/>
      </dsp:txXfrm>
    </dsp:sp>
    <dsp:sp modelId="{6C952F41-B089-4209-A60E-868156CF9BFB}">
      <dsp:nvSpPr>
        <dsp:cNvPr id="0" name=""/>
        <dsp:cNvSpPr/>
      </dsp:nvSpPr>
      <dsp:spPr>
        <a:xfrm>
          <a:off x="1744289" y="4265413"/>
          <a:ext cx="1238469" cy="1238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Costing</a:t>
          </a:r>
          <a:endParaRPr lang="en-US" sz="1400" kern="1200" dirty="0"/>
        </a:p>
      </dsp:txBody>
      <dsp:txXfrm>
        <a:off x="1925659" y="4446783"/>
        <a:ext cx="875729" cy="875729"/>
      </dsp:txXfrm>
    </dsp:sp>
    <dsp:sp modelId="{33A0BE80-358E-44F8-81A2-60B2CE662F27}">
      <dsp:nvSpPr>
        <dsp:cNvPr id="0" name=""/>
        <dsp:cNvSpPr/>
      </dsp:nvSpPr>
      <dsp:spPr>
        <a:xfrm>
          <a:off x="531045" y="2744053"/>
          <a:ext cx="1238469" cy="1238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Data Ownership</a:t>
          </a:r>
          <a:endParaRPr lang="en-US" sz="1400" kern="1200" dirty="0"/>
        </a:p>
      </dsp:txBody>
      <dsp:txXfrm>
        <a:off x="712415" y="2925423"/>
        <a:ext cx="875729" cy="875729"/>
      </dsp:txXfrm>
    </dsp:sp>
    <dsp:sp modelId="{E11D4B19-9D98-411F-B909-532F792B89AE}">
      <dsp:nvSpPr>
        <dsp:cNvPr id="0" name=""/>
        <dsp:cNvSpPr/>
      </dsp:nvSpPr>
      <dsp:spPr>
        <a:xfrm>
          <a:off x="964047" y="846947"/>
          <a:ext cx="1238469" cy="1238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Expertise</a:t>
          </a:r>
          <a:endParaRPr lang="en-US" sz="1400" kern="1200" dirty="0"/>
        </a:p>
      </dsp:txBody>
      <dsp:txXfrm>
        <a:off x="1145417" y="1028317"/>
        <a:ext cx="875729" cy="875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0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3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45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64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3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6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72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6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8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5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15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34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2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8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38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10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1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10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5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85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49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9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6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8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47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71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32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9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9094462" y="2263964"/>
            <a:ext cx="1962228" cy="19587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 smtClean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US" dirty="0" smtClean="0">
                <a:solidFill>
                  <a:schemeClr val="tx1"/>
                </a:solidFill>
              </a:rPr>
              <a:t>Cloud for </a:t>
            </a:r>
            <a:r>
              <a:rPr lang="en-US" dirty="0" err="1" smtClean="0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</a:t>
            </a:r>
            <a:r>
              <a:rPr lang="en-US" dirty="0" err="1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IoT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US" dirty="0" smtClean="0">
                <a:solidFill>
                  <a:schemeClr val="tx1"/>
                </a:solidFill>
              </a:rPr>
              <a:t>Cloud for </a:t>
            </a:r>
            <a:r>
              <a:rPr lang="en-US" dirty="0" err="1" smtClean="0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</a:t>
            </a:r>
            <a:r>
              <a:rPr lang="en-US" dirty="0" err="1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IoT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US" dirty="0" smtClean="0">
                <a:solidFill>
                  <a:schemeClr val="tx1"/>
                </a:solidFill>
              </a:rPr>
              <a:t>Cloud for </a:t>
            </a:r>
            <a:r>
              <a:rPr lang="en-US" dirty="0" err="1" smtClean="0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</a:t>
            </a:r>
            <a:r>
              <a:rPr lang="en-US" dirty="0" err="1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IoT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US" dirty="0" smtClean="0">
                <a:solidFill>
                  <a:schemeClr val="tx1"/>
                </a:solidFill>
              </a:rPr>
              <a:t>Cloud for </a:t>
            </a:r>
            <a:r>
              <a:rPr lang="en-US" dirty="0" err="1" smtClean="0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</a:t>
            </a:r>
            <a:r>
              <a:rPr lang="en-US" dirty="0" err="1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IoT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4 – </a:t>
            </a:r>
            <a:r>
              <a:rPr lang="en-US" dirty="0" smtClean="0">
                <a:solidFill>
                  <a:schemeClr val="tx1"/>
                </a:solidFill>
              </a:rPr>
              <a:t>Cloud for </a:t>
            </a:r>
            <a:r>
              <a:rPr lang="en-US" dirty="0" err="1" smtClean="0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microsoft.com/office/2007/relationships/hdphoto" Target="../media/hdphoto12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microsoft.com/office/2007/relationships/hdphoto" Target="../media/hdphoto13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microsoft.com/office/2007/relationships/hdphoto" Target="../media/hdphoto14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microsoft.com/office/2007/relationships/hdphoto" Target="../media/hdphoto15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microsoft.com/office/2007/relationships/hdphoto" Target="../media/hdphoto16.wdp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5" Type="http://schemas.microsoft.com/office/2007/relationships/hdphoto" Target="../media/hdphoto17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5" Type="http://schemas.microsoft.com/office/2007/relationships/hdphoto" Target="../media/hdphoto18.wdp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4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5" Type="http://schemas.microsoft.com/office/2007/relationships/hdphoto" Target="../media/hdphoto19.wdp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5" Type="http://schemas.microsoft.com/office/2007/relationships/hdphoto" Target="../media/hdphoto20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5" Type="http://schemas.microsoft.com/office/2007/relationships/hdphoto" Target="../media/hdphoto21.wdp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5" Type="http://schemas.microsoft.com/office/2007/relationships/hdphoto" Target="../media/hdphoto22.wdp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microsoft.com/office/2007/relationships/hdphoto" Target="../media/hdphoto24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image" Target="../media/image38.png"/><Relationship Id="rId5" Type="http://schemas.microsoft.com/office/2007/relationships/hdphoto" Target="../media/hdphoto23.wdp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microsoft.com/office/2007/relationships/hdphoto" Target="../media/hdphoto26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image" Target="../media/image40.png"/><Relationship Id="rId5" Type="http://schemas.microsoft.com/office/2007/relationships/hdphoto" Target="../media/hdphoto25.wdp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microsoft.com/office/2007/relationships/hdphoto" Target="../media/hdphoto28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42.png"/><Relationship Id="rId5" Type="http://schemas.microsoft.com/office/2007/relationships/hdphoto" Target="../media/hdphoto27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microsoft.com/office/2007/relationships/hdphoto" Target="../media/hdphoto29.wdp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5" Type="http://schemas.microsoft.com/office/2007/relationships/hdphoto" Target="../media/hdphoto30.wdp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5" Type="http://schemas.microsoft.com/office/2007/relationships/hdphoto" Target="../media/hdphoto31.wdp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6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5" Type="http://schemas.microsoft.com/office/2007/relationships/hdphoto" Target="../media/hdphoto32.wdp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5" Type="http://schemas.microsoft.com/office/2007/relationships/hdphoto" Target="../media/hdphoto33.wdp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4" Type="http://schemas.microsoft.com/office/2007/relationships/hdphoto" Target="../media/hdphoto3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4" Type="http://schemas.microsoft.com/office/2007/relationships/hdphoto" Target="../media/hdphoto35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notesSlide" Target="../notesSlides/notesSlide3.xml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slideLayout" Target="../slideLayouts/slideLayout3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6" Type="http://schemas.microsoft.com/office/2007/relationships/hdphoto" Target="../media/hdphoto37.wdp"/><Relationship Id="rId5" Type="http://schemas.openxmlformats.org/officeDocument/2006/relationships/image" Target="../media/image56.png"/><Relationship Id="rId4" Type="http://schemas.microsoft.com/office/2007/relationships/hdphoto" Target="../media/hdphoto36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18" Type="http://schemas.microsoft.com/office/2007/relationships/diagramDrawing" Target="../diagrams/drawing7.xml"/><Relationship Id="rId3" Type="http://schemas.openxmlformats.org/officeDocument/2006/relationships/notesSlide" Target="../notesSlides/notesSlide5.xml"/><Relationship Id="rId21" Type="http://schemas.openxmlformats.org/officeDocument/2006/relationships/diagramQuickStyle" Target="../diagrams/quickStyle8.xml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17" Type="http://schemas.openxmlformats.org/officeDocument/2006/relationships/diagramColors" Target="../diagrams/colors7.xml"/><Relationship Id="rId2" Type="http://schemas.openxmlformats.org/officeDocument/2006/relationships/slideLayout" Target="../slideLayouts/slideLayout3.xml"/><Relationship Id="rId16" Type="http://schemas.openxmlformats.org/officeDocument/2006/relationships/diagramQuickStyle" Target="../diagrams/quickStyle7.xml"/><Relationship Id="rId20" Type="http://schemas.openxmlformats.org/officeDocument/2006/relationships/diagramLayout" Target="../diagrams/layout8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5" Type="http://schemas.openxmlformats.org/officeDocument/2006/relationships/diagramLayout" Target="../diagrams/layout7.xml"/><Relationship Id="rId23" Type="http://schemas.microsoft.com/office/2007/relationships/diagramDrawing" Target="../diagrams/drawing8.xml"/><Relationship Id="rId10" Type="http://schemas.openxmlformats.org/officeDocument/2006/relationships/diagramLayout" Target="../diagrams/layout6.xml"/><Relationship Id="rId19" Type="http://schemas.openxmlformats.org/officeDocument/2006/relationships/diagramData" Target="../diagrams/data8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diagramData" Target="../diagrams/data7.xml"/><Relationship Id="rId22" Type="http://schemas.openxmlformats.org/officeDocument/2006/relationships/diagramColors" Target="../diagrams/colors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microsoft.com/office/2007/relationships/hdphoto" Target="../media/hdphoto9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microsoft.com/office/2007/relationships/hdphoto" Target="../media/hdphoto11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Unit-4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4800" dirty="0" smtClean="0"/>
              <a:t>Cloud for </a:t>
            </a:r>
            <a:r>
              <a:rPr lang="en-US" sz="4800" dirty="0" err="1" smtClean="0"/>
              <a:t>IoT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Kalpesh.surati@darshan.ac.in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+91 99250 10033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smtClean="0"/>
              <a:t>Kalpesh H </a:t>
            </a:r>
            <a:r>
              <a:rPr lang="en-US" dirty="0" err="1"/>
              <a:t>Surati</a:t>
            </a:r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xmlns="" id="{4FC20EE9-4DB6-49AC-8191-5DB6BA1966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xmlns="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IOT and </a:t>
            </a:r>
            <a:r>
              <a:rPr lang="en-US" b="1" dirty="0" smtClean="0"/>
              <a:t>Applications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3160716 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Deployment Models </a:t>
            </a:r>
            <a:r>
              <a:rPr lang="en-US" dirty="0" smtClean="0"/>
              <a:t>of Cloud Computing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826" y="711201"/>
            <a:ext cx="4656117" cy="5167243"/>
          </a:xfrm>
        </p:spPr>
        <p:txBody>
          <a:bodyPr/>
          <a:lstStyle/>
          <a:p>
            <a:r>
              <a:rPr lang="en-US" dirty="0" smtClean="0"/>
              <a:t>Deployment </a:t>
            </a:r>
            <a:r>
              <a:rPr lang="en-US" dirty="0"/>
              <a:t>models of cloud computing are categorized based on their </a:t>
            </a:r>
            <a:r>
              <a:rPr lang="en-US" dirty="0" smtClean="0"/>
              <a:t>location </a:t>
            </a:r>
            <a:r>
              <a:rPr lang="en-US" dirty="0"/>
              <a:t>as public, private or </a:t>
            </a:r>
            <a:r>
              <a:rPr lang="en-US" dirty="0" smtClean="0"/>
              <a:t>hybrid</a:t>
            </a:r>
            <a:r>
              <a:rPr lang="en-US" dirty="0"/>
              <a:t> </a:t>
            </a:r>
            <a:r>
              <a:rPr lang="en-US" dirty="0" smtClean="0"/>
              <a:t>cloud</a:t>
            </a:r>
          </a:p>
          <a:p>
            <a:r>
              <a:rPr lang="en-US" dirty="0"/>
              <a:t>It is often possible to choose a geographic area to put the data “closer” to users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More </a:t>
            </a:r>
            <a:r>
              <a:rPr lang="en-US" dirty="0"/>
              <a:t>the money you </a:t>
            </a:r>
            <a:r>
              <a:rPr lang="en-US" dirty="0" smtClean="0"/>
              <a:t>pay, better in comfort </a:t>
            </a:r>
            <a:r>
              <a:rPr lang="en-US" dirty="0"/>
              <a:t>and </a:t>
            </a:r>
            <a:r>
              <a:rPr lang="en-US" dirty="0" smtClean="0"/>
              <a:t>service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20" y="951788"/>
            <a:ext cx="6162909" cy="5516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552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Private Cloud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81" y="810530"/>
            <a:ext cx="7633590" cy="5747429"/>
          </a:xfrm>
        </p:spPr>
        <p:txBody>
          <a:bodyPr/>
          <a:lstStyle/>
          <a:p>
            <a:r>
              <a:rPr lang="en-US" dirty="0"/>
              <a:t>Private cloud provides computing services </a:t>
            </a:r>
            <a:r>
              <a:rPr lang="en-US" dirty="0" smtClean="0"/>
              <a:t>within </a:t>
            </a:r>
            <a:r>
              <a:rPr lang="en-US" dirty="0"/>
              <a:t>the </a:t>
            </a:r>
            <a:r>
              <a:rPr lang="en-US" dirty="0" smtClean="0"/>
              <a:t>organization’s private network </a:t>
            </a:r>
            <a:r>
              <a:rPr lang="en-US" dirty="0"/>
              <a:t>and </a:t>
            </a:r>
            <a:r>
              <a:rPr lang="en-US" dirty="0" smtClean="0"/>
              <a:t>selected other users.</a:t>
            </a:r>
          </a:p>
          <a:p>
            <a:r>
              <a:rPr lang="en-US" dirty="0" smtClean="0"/>
              <a:t>In this cloud model all the hardware</a:t>
            </a:r>
            <a:r>
              <a:rPr lang="en-US" dirty="0"/>
              <a:t>, software, datacenter, </a:t>
            </a:r>
            <a:r>
              <a:rPr lang="en-US" dirty="0" smtClean="0"/>
              <a:t>employees, </a:t>
            </a:r>
            <a:r>
              <a:rPr lang="en-US" dirty="0"/>
              <a:t>infrastructure, etc</a:t>
            </a:r>
            <a:r>
              <a:rPr lang="en-US" dirty="0" smtClean="0"/>
              <a:t>., are maintained</a:t>
            </a:r>
            <a:r>
              <a:rPr lang="en-US" dirty="0"/>
              <a:t>, monitored, and installed by the organization.</a:t>
            </a:r>
          </a:p>
          <a:p>
            <a:r>
              <a:rPr lang="en-US" dirty="0"/>
              <a:t>This particular deployment model can be chosen wherever confidentiality matters the most.</a:t>
            </a:r>
          </a:p>
          <a:p>
            <a:r>
              <a:rPr lang="en-US" dirty="0" smtClean="0"/>
              <a:t>Advantages </a:t>
            </a:r>
            <a:endParaRPr lang="en-US" dirty="0"/>
          </a:p>
          <a:p>
            <a:pPr lvl="1"/>
            <a:r>
              <a:rPr lang="en-US" dirty="0" smtClean="0"/>
              <a:t>High </a:t>
            </a:r>
            <a:r>
              <a:rPr lang="en-US" dirty="0"/>
              <a:t>level of security and </a:t>
            </a:r>
            <a:r>
              <a:rPr lang="en-US" dirty="0" smtClean="0"/>
              <a:t>privacy</a:t>
            </a:r>
          </a:p>
          <a:p>
            <a:pPr lvl="1"/>
            <a:r>
              <a:rPr lang="en-US" dirty="0" smtClean="0"/>
              <a:t>More control flexible in </a:t>
            </a:r>
            <a:r>
              <a:rPr lang="en-US" dirty="0"/>
              <a:t>terms of deciding and managing the </a:t>
            </a:r>
            <a:r>
              <a:rPr lang="en-US" dirty="0" smtClean="0"/>
              <a:t>resources</a:t>
            </a:r>
          </a:p>
          <a:p>
            <a:r>
              <a:rPr lang="en-US" dirty="0" smtClean="0"/>
              <a:t>Disadvantages </a:t>
            </a:r>
          </a:p>
          <a:p>
            <a:pPr lvl="1"/>
            <a:r>
              <a:rPr lang="en-US" dirty="0" smtClean="0"/>
              <a:t>Very Expensive</a:t>
            </a:r>
            <a:endParaRPr lang="en-US" dirty="0"/>
          </a:p>
          <a:p>
            <a:pPr lvl="1"/>
            <a:r>
              <a:rPr lang="en-US" dirty="0" smtClean="0"/>
              <a:t>Need technical skill for maintaining  and </a:t>
            </a:r>
            <a:r>
              <a:rPr lang="en-US" dirty="0"/>
              <a:t>difficult </a:t>
            </a:r>
            <a:r>
              <a:rPr lang="en-US" dirty="0" smtClean="0"/>
              <a:t>to management</a:t>
            </a:r>
          </a:p>
          <a:p>
            <a:pPr lvl="1"/>
            <a:r>
              <a:rPr lang="en-US" dirty="0" smtClean="0"/>
              <a:t>Policies </a:t>
            </a:r>
            <a:r>
              <a:rPr lang="en-US" dirty="0"/>
              <a:t>and other related things are to be framed carefully to make sure that the data is safe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83" t="7805" r="13409" b="13066"/>
          <a:stretch/>
        </p:blipFill>
        <p:spPr>
          <a:xfrm>
            <a:off x="7870371" y="1435925"/>
            <a:ext cx="4256314" cy="3494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714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Public Cloud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81" y="896259"/>
            <a:ext cx="6283762" cy="4579256"/>
          </a:xfrm>
        </p:spPr>
        <p:txBody>
          <a:bodyPr/>
          <a:lstStyle/>
          <a:p>
            <a:r>
              <a:rPr lang="en-US" dirty="0"/>
              <a:t>The cloud resources </a:t>
            </a:r>
            <a:r>
              <a:rPr lang="en-US" dirty="0" smtClean="0"/>
              <a:t>are </a:t>
            </a:r>
            <a:r>
              <a:rPr lang="en-US" dirty="0"/>
              <a:t>owned and managed </a:t>
            </a:r>
            <a:r>
              <a:rPr lang="en-US" dirty="0" smtClean="0"/>
              <a:t>by </a:t>
            </a:r>
            <a:r>
              <a:rPr lang="en-US" dirty="0"/>
              <a:t>a third-party cloud service </a:t>
            </a:r>
            <a:r>
              <a:rPr lang="en-US" dirty="0" smtClean="0"/>
              <a:t>provider.</a:t>
            </a:r>
          </a:p>
          <a:p>
            <a:r>
              <a:rPr lang="en-US" dirty="0" smtClean="0"/>
              <a:t>Pay as per usage </a:t>
            </a:r>
            <a:r>
              <a:rPr lang="en-US" dirty="0"/>
              <a:t>approach makes it m</a:t>
            </a:r>
            <a:r>
              <a:rPr lang="en-US" dirty="0" smtClean="0"/>
              <a:t>ost cost effective model.</a:t>
            </a:r>
          </a:p>
          <a:p>
            <a:r>
              <a:rPr lang="en-US" dirty="0" smtClean="0"/>
              <a:t>Advantages </a:t>
            </a:r>
            <a:endParaRPr lang="en-US" dirty="0"/>
          </a:p>
          <a:p>
            <a:pPr lvl="1"/>
            <a:r>
              <a:rPr lang="en-US" dirty="0" smtClean="0"/>
              <a:t>Inexpensive model, no need </a:t>
            </a:r>
            <a:r>
              <a:rPr lang="en-US" dirty="0"/>
              <a:t>to invest in setting up the </a:t>
            </a:r>
            <a:r>
              <a:rPr lang="en-US" dirty="0" smtClean="0"/>
              <a:t>infrastructure and  maintenance</a:t>
            </a:r>
          </a:p>
          <a:p>
            <a:pPr lvl="1"/>
            <a:r>
              <a:rPr lang="en-US" dirty="0" smtClean="0"/>
              <a:t>Less technical skill required</a:t>
            </a:r>
          </a:p>
          <a:p>
            <a:pPr lvl="1"/>
            <a:r>
              <a:rPr lang="en-US" dirty="0"/>
              <a:t>Customer support team can be reached on demand </a:t>
            </a:r>
            <a:endParaRPr lang="en-US" dirty="0" smtClean="0"/>
          </a:p>
          <a:p>
            <a:pPr lvl="1"/>
            <a:r>
              <a:rPr lang="en-US" dirty="0" smtClean="0"/>
              <a:t>Easily </a:t>
            </a:r>
            <a:r>
              <a:rPr lang="en-US" dirty="0"/>
              <a:t>scaled up or scaled down based on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/>
              <a:t>High reliability—a vast network of servers ensures against failure.</a:t>
            </a:r>
            <a:endParaRPr lang="en-US" dirty="0" smtClean="0"/>
          </a:p>
          <a:p>
            <a:r>
              <a:rPr lang="en-US" dirty="0" smtClean="0"/>
              <a:t>Disadvantages </a:t>
            </a:r>
          </a:p>
          <a:p>
            <a:pPr lvl="1"/>
            <a:r>
              <a:rPr lang="en-US" dirty="0" smtClean="0"/>
              <a:t>Security </a:t>
            </a:r>
            <a:r>
              <a:rPr lang="en-US" dirty="0"/>
              <a:t>and privacy issues are the major </a:t>
            </a:r>
            <a:r>
              <a:rPr lang="en-US" dirty="0" smtClean="0"/>
              <a:t>challenges</a:t>
            </a:r>
            <a:endParaRPr lang="en-US" dirty="0"/>
          </a:p>
          <a:p>
            <a:pPr lvl="1"/>
            <a:r>
              <a:rPr lang="en-US" dirty="0" smtClean="0"/>
              <a:t>Less flexibility and controls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2" y="1242694"/>
            <a:ext cx="5431972" cy="4232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370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Hybrid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81" y="896258"/>
            <a:ext cx="6283762" cy="5439227"/>
          </a:xfrm>
        </p:spPr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deployment is a mix of both private and public cloud </a:t>
            </a:r>
            <a:r>
              <a:rPr lang="en-US" dirty="0" smtClean="0"/>
              <a:t>deployment</a:t>
            </a:r>
          </a:p>
          <a:p>
            <a:r>
              <a:rPr lang="en-US" dirty="0" smtClean="0"/>
              <a:t>The </a:t>
            </a:r>
            <a:r>
              <a:rPr lang="en-US" dirty="0"/>
              <a:t>resources offered and managed are both in-house and third party based</a:t>
            </a:r>
            <a:endParaRPr lang="en-US" dirty="0" smtClean="0"/>
          </a:p>
          <a:p>
            <a:r>
              <a:rPr lang="en-US" dirty="0" smtClean="0"/>
              <a:t>Advantages </a:t>
            </a:r>
            <a:endParaRPr lang="en-US" dirty="0"/>
          </a:p>
          <a:p>
            <a:pPr lvl="1"/>
            <a:r>
              <a:rPr lang="en-US" dirty="0" smtClean="0"/>
              <a:t>Less investment needed to setup </a:t>
            </a:r>
            <a:r>
              <a:rPr lang="en-US" dirty="0"/>
              <a:t>the </a:t>
            </a:r>
            <a:r>
              <a:rPr lang="en-US" dirty="0" smtClean="0"/>
              <a:t>infrastructure</a:t>
            </a:r>
          </a:p>
          <a:p>
            <a:pPr lvl="1"/>
            <a:r>
              <a:rPr lang="en-US" dirty="0"/>
              <a:t>Less technical skill required </a:t>
            </a:r>
            <a:r>
              <a:rPr lang="en-US" dirty="0" smtClean="0"/>
              <a:t>to manage and maintain the cloud</a:t>
            </a:r>
          </a:p>
          <a:p>
            <a:pPr lvl="1"/>
            <a:r>
              <a:rPr lang="en-US" dirty="0"/>
              <a:t>Customer support team can be reached on demand </a:t>
            </a:r>
            <a:endParaRPr lang="en-US" dirty="0" smtClean="0"/>
          </a:p>
          <a:p>
            <a:pPr lvl="1"/>
            <a:r>
              <a:rPr lang="en-US" dirty="0" smtClean="0"/>
              <a:t>Easily </a:t>
            </a:r>
            <a:r>
              <a:rPr lang="en-US" dirty="0"/>
              <a:t>scaled up or scaled down based on </a:t>
            </a:r>
            <a:r>
              <a:rPr lang="en-US" dirty="0" smtClean="0"/>
              <a:t>requirements</a:t>
            </a:r>
          </a:p>
          <a:p>
            <a:r>
              <a:rPr lang="en-US" dirty="0" smtClean="0"/>
              <a:t>Disadvantages </a:t>
            </a:r>
          </a:p>
          <a:p>
            <a:pPr lvl="1"/>
            <a:r>
              <a:rPr lang="en-US" dirty="0" smtClean="0"/>
              <a:t>Security </a:t>
            </a:r>
            <a:r>
              <a:rPr lang="en-US" dirty="0"/>
              <a:t>and privacy issues are the major </a:t>
            </a:r>
            <a:r>
              <a:rPr lang="en-US" dirty="0" smtClean="0"/>
              <a:t>challenges</a:t>
            </a:r>
            <a:endParaRPr lang="en-US" dirty="0"/>
          </a:p>
          <a:p>
            <a:pPr lvl="1"/>
            <a:r>
              <a:rPr lang="en-US" dirty="0" smtClean="0"/>
              <a:t>Less flexibility and controls compare to public cloud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2" y="1799629"/>
            <a:ext cx="5431972" cy="3118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28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IoT</a:t>
            </a:r>
            <a:r>
              <a:rPr lang="en-US" dirty="0"/>
              <a:t> with Cloud - Challenges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7049641" y="945060"/>
            <a:ext cx="5011730" cy="3952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already discussed the challenges </a:t>
            </a:r>
            <a:r>
              <a:rPr lang="en-US" dirty="0" smtClean="0"/>
              <a:t>of </a:t>
            </a:r>
            <a:r>
              <a:rPr lang="en-US" dirty="0" err="1" smtClean="0"/>
              <a:t>IoT</a:t>
            </a:r>
            <a:r>
              <a:rPr lang="en-US" dirty="0" smtClean="0"/>
              <a:t> and cloud.</a:t>
            </a:r>
            <a:endParaRPr lang="en-US" dirty="0"/>
          </a:p>
          <a:p>
            <a:r>
              <a:rPr lang="en-US" dirty="0"/>
              <a:t>These challenges </a:t>
            </a:r>
            <a:r>
              <a:rPr lang="en-US" dirty="0" smtClean="0"/>
              <a:t>can be increased </a:t>
            </a:r>
            <a:r>
              <a:rPr lang="en-US" dirty="0"/>
              <a:t>when </a:t>
            </a:r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and cloud are integrated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Here we will discuss seven </a:t>
            </a:r>
            <a:r>
              <a:rPr lang="en-US" dirty="0"/>
              <a:t>such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/>
              <a:t>Privacy and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/>
              <a:t>Bandwidth </a:t>
            </a:r>
            <a:r>
              <a:rPr lang="en-US" dirty="0" smtClean="0"/>
              <a:t>Cost</a:t>
            </a:r>
          </a:p>
          <a:p>
            <a:pPr lvl="1"/>
            <a:r>
              <a:rPr lang="en-US" dirty="0"/>
              <a:t>Migration and </a:t>
            </a:r>
            <a:r>
              <a:rPr lang="en-US" dirty="0" smtClean="0"/>
              <a:t>Portability</a:t>
            </a:r>
          </a:p>
          <a:p>
            <a:pPr lvl="1"/>
            <a:r>
              <a:rPr lang="en-US" dirty="0"/>
              <a:t>Availability, Reliability and </a:t>
            </a:r>
            <a:r>
              <a:rPr lang="en-US" dirty="0" smtClean="0"/>
              <a:t>Robustness</a:t>
            </a:r>
          </a:p>
          <a:p>
            <a:pPr lvl="1"/>
            <a:r>
              <a:rPr lang="en-US" dirty="0" smtClean="0"/>
              <a:t>Costing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Ownership</a:t>
            </a:r>
          </a:p>
          <a:p>
            <a:pPr lvl="1"/>
            <a:r>
              <a:rPr lang="en-US" dirty="0"/>
              <a:t>Expertise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46710501"/>
              </p:ext>
            </p:extLst>
          </p:nvPr>
        </p:nvGraphicFramePr>
        <p:xfrm>
          <a:off x="119742" y="945060"/>
          <a:ext cx="6672943" cy="550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6000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A6D0A92-F8C1-41C8-811E-A82B9F7C3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A6D0A92-F8C1-41C8-811E-A82B9F7C3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0CFD9F2-A640-4858-9FE7-630FF5381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70CFD9F2-A640-4858-9FE7-630FF53818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D96D108-1055-49AD-A8D6-A609184FA8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3D96D108-1055-49AD-A8D6-A609184FA8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511F4B-E03E-41FC-B81B-CF5E8BAB0F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8E511F4B-E03E-41FC-B81B-CF5E8BAB0F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9B5C63-6E4B-4DFF-985C-63EBE53E7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D39B5C63-6E4B-4DFF-985C-63EBE53E74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FB9196-1CD0-4F0B-961E-0A020FBFD4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6CFB9196-1CD0-4F0B-961E-0A020FBFD4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415FCC-67C1-42AB-AA8E-BCE7C7A91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AC415FCC-67C1-42AB-AA8E-BCE7C7A91C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DCDF033-D0E5-4A01-8936-F067920F78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graphicEl>
                                              <a:dgm id="{ADCDF033-D0E5-4A01-8936-F067920F78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9BD527-0E2E-4B50-9166-A16356C90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graphicEl>
                                              <a:dgm id="{8B9BD527-0E2E-4B50-9166-A16356C901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952F41-B089-4209-A60E-868156CF9B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graphicEl>
                                              <a:dgm id="{6C952F41-B089-4209-A60E-868156CF9B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98C84C5-BFBA-4DF3-942F-59FC96695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graphicEl>
                                              <a:dgm id="{498C84C5-BFBA-4DF3-942F-59FC96695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A0BE80-358E-44F8-81A2-60B2CE662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graphicEl>
                                              <a:dgm id="{33A0BE80-358E-44F8-81A2-60B2CE662F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0A7340-5FFA-4DD1-8122-041015DC5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graphicEl>
                                              <a:dgm id="{6D0A7340-5FFA-4DD1-8122-041015DC54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1D4B19-9D98-411F-B909-532F792B8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graphicEl>
                                              <a:dgm id="{E11D4B19-9D98-411F-B909-532F792B89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C2E949-8255-40CF-A55D-92C4A12124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graphicEl>
                                              <a:dgm id="{6AC2E949-8255-40CF-A55D-92C4A12124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Privacy and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725" y="2309359"/>
            <a:ext cx="5828211" cy="338292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following are solutions to this privacy and security challenge.</a:t>
            </a:r>
          </a:p>
          <a:p>
            <a:pPr lvl="1"/>
            <a:r>
              <a:rPr lang="en-US" dirty="0"/>
              <a:t>Periodic monitoring of the network </a:t>
            </a:r>
            <a:r>
              <a:rPr lang="en-US" dirty="0" smtClean="0"/>
              <a:t>activities</a:t>
            </a:r>
          </a:p>
          <a:p>
            <a:pPr lvl="1"/>
            <a:r>
              <a:rPr lang="en-US" dirty="0" smtClean="0"/>
              <a:t>Select private cloud if the data is confidential</a:t>
            </a:r>
          </a:p>
          <a:p>
            <a:pPr lvl="1"/>
            <a:r>
              <a:rPr lang="en-US" dirty="0" smtClean="0"/>
              <a:t>To reduce </a:t>
            </a:r>
            <a:r>
              <a:rPr lang="en-US" dirty="0"/>
              <a:t>the risk of being </a:t>
            </a:r>
            <a:r>
              <a:rPr lang="en-US" dirty="0" smtClean="0"/>
              <a:t>exposed, use recognized antivirus solutions.</a:t>
            </a:r>
            <a:endParaRPr lang="en-US" dirty="0"/>
          </a:p>
          <a:p>
            <a:pPr lvl="1"/>
            <a:r>
              <a:rPr lang="en-US" dirty="0"/>
              <a:t>Before signing the contract with a cloud service provider, it is necessary to read and understand the regulations involved in the service being provided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1" y="2201579"/>
            <a:ext cx="5431972" cy="34907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389181" y="1048659"/>
            <a:ext cx="11408756" cy="949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Security is a major concern in the field of </a:t>
            </a:r>
            <a:r>
              <a:rPr lang="en-US" dirty="0" err="1" smtClean="0"/>
              <a:t>IoT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Valuable data goes into the cloud, outside the firewall this data becomes </a:t>
            </a:r>
            <a:r>
              <a:rPr lang="en-US" dirty="0" err="1" smtClean="0"/>
              <a:t>hackable</a:t>
            </a:r>
            <a:r>
              <a:rPr lang="en-US" dirty="0" smtClean="0"/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8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Bandwidth Cost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44" y="1157516"/>
            <a:ext cx="6914156" cy="42563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81" y="896259"/>
            <a:ext cx="5282276" cy="5297712"/>
          </a:xfrm>
        </p:spPr>
        <p:txBody>
          <a:bodyPr/>
          <a:lstStyle/>
          <a:p>
            <a:r>
              <a:rPr lang="en-US" dirty="0"/>
              <a:t>Bandwidth is one of the challenges because of continues data transferring from the </a:t>
            </a:r>
            <a:r>
              <a:rPr lang="en-US" dirty="0" err="1"/>
              <a:t>IoT</a:t>
            </a:r>
            <a:r>
              <a:rPr lang="en-US" dirty="0"/>
              <a:t> devices.  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is all about data, and in most cases, this would be big data. Hence, </a:t>
            </a:r>
            <a:r>
              <a:rPr lang="en-US" dirty="0" smtClean="0"/>
              <a:t>huge investment in storage is needed.</a:t>
            </a:r>
          </a:p>
          <a:p>
            <a:r>
              <a:rPr lang="en-US" dirty="0"/>
              <a:t>Cloud computing is preferred for </a:t>
            </a:r>
            <a:r>
              <a:rPr lang="en-US" dirty="0" smtClean="0"/>
              <a:t>storage and processing in </a:t>
            </a:r>
            <a:r>
              <a:rPr lang="en-US" dirty="0" err="1" smtClean="0"/>
              <a:t>IoT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Small-scale </a:t>
            </a:r>
            <a:r>
              <a:rPr lang="en-US" dirty="0" err="1" smtClean="0"/>
              <a:t>IoT</a:t>
            </a:r>
            <a:r>
              <a:rPr lang="en-US" dirty="0" smtClean="0"/>
              <a:t> application demanding </a:t>
            </a:r>
            <a:r>
              <a:rPr lang="en-US" dirty="0"/>
              <a:t>lesser </a:t>
            </a:r>
            <a:r>
              <a:rPr lang="en-US" dirty="0" smtClean="0"/>
              <a:t>resources.</a:t>
            </a:r>
          </a:p>
          <a:p>
            <a:r>
              <a:rPr lang="en-US" dirty="0" smtClean="0"/>
              <a:t>But if the </a:t>
            </a:r>
            <a:r>
              <a:rPr lang="en-US" dirty="0"/>
              <a:t>application is </a:t>
            </a:r>
            <a:r>
              <a:rPr lang="en-US" dirty="0" smtClean="0"/>
              <a:t>data concentrated, </a:t>
            </a:r>
            <a:r>
              <a:rPr lang="en-US" dirty="0"/>
              <a:t>then the investment </a:t>
            </a:r>
            <a:r>
              <a:rPr lang="en-US" dirty="0" smtClean="0"/>
              <a:t>in bandwidth would </a:t>
            </a:r>
            <a:r>
              <a:rPr lang="en-US" dirty="0"/>
              <a:t>be </a:t>
            </a:r>
            <a:r>
              <a:rPr lang="en-US" dirty="0" smtClean="0"/>
              <a:t>considerable.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89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Migration and 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81" y="896259"/>
            <a:ext cx="5761248" cy="5297712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data is to be </a:t>
            </a:r>
            <a:r>
              <a:rPr lang="en-US" dirty="0" smtClean="0"/>
              <a:t>moved to or migrate from </a:t>
            </a:r>
            <a:r>
              <a:rPr lang="en-US" dirty="0"/>
              <a:t>the </a:t>
            </a:r>
            <a:r>
              <a:rPr lang="en-US" dirty="0" smtClean="0"/>
              <a:t>cloud, we have to take care of the followings.</a:t>
            </a:r>
            <a:endParaRPr lang="en-US" dirty="0"/>
          </a:p>
          <a:p>
            <a:pPr lvl="1"/>
            <a:r>
              <a:rPr lang="en-US" dirty="0"/>
              <a:t>How </a:t>
            </a:r>
            <a:r>
              <a:rPr lang="en-US" dirty="0" smtClean="0"/>
              <a:t>easy and safe </a:t>
            </a:r>
            <a:r>
              <a:rPr lang="en-US" dirty="0"/>
              <a:t>is it to move the data?</a:t>
            </a:r>
          </a:p>
          <a:p>
            <a:pPr lvl="1"/>
            <a:r>
              <a:rPr lang="en-US" dirty="0"/>
              <a:t>How much downtime would this process require?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strategy to migrate data to the cloud?</a:t>
            </a:r>
          </a:p>
          <a:p>
            <a:pPr lvl="1"/>
            <a:r>
              <a:rPr lang="en-US" dirty="0" smtClean="0"/>
              <a:t>Will </a:t>
            </a:r>
            <a:r>
              <a:rPr lang="en-US" dirty="0"/>
              <a:t>it be easy to </a:t>
            </a:r>
            <a:r>
              <a:rPr lang="en-US" dirty="0" smtClean="0"/>
              <a:t>select </a:t>
            </a:r>
            <a:r>
              <a:rPr lang="en-US" dirty="0"/>
              <a:t>out of the cloud and take data </a:t>
            </a:r>
            <a:r>
              <a:rPr lang="en-US" dirty="0" smtClean="0"/>
              <a:t>back </a:t>
            </a:r>
            <a:r>
              <a:rPr lang="en-US" dirty="0"/>
              <a:t>to the </a:t>
            </a:r>
            <a:r>
              <a:rPr lang="en-US" dirty="0" smtClean="0"/>
              <a:t>infrastructure?</a:t>
            </a:r>
            <a:endParaRPr lang="en-US" dirty="0"/>
          </a:p>
          <a:p>
            <a:pPr lvl="1"/>
            <a:r>
              <a:rPr lang="en-US" dirty="0"/>
              <a:t>How much would it cost?</a:t>
            </a:r>
          </a:p>
          <a:p>
            <a:pPr lvl="1"/>
            <a:r>
              <a:rPr lang="en-US" dirty="0" smtClean="0"/>
              <a:t>Would </a:t>
            </a:r>
            <a:r>
              <a:rPr lang="en-US" dirty="0"/>
              <a:t>there be support offered to migrate smoothly to another cloud service provider?</a:t>
            </a:r>
          </a:p>
          <a:p>
            <a:r>
              <a:rPr lang="en-US" dirty="0"/>
              <a:t>All these challenges are doubled with </a:t>
            </a:r>
            <a:r>
              <a:rPr lang="en-US" dirty="0" err="1"/>
              <a:t>IoT</a:t>
            </a:r>
            <a:r>
              <a:rPr lang="en-US" dirty="0"/>
              <a:t> as the data comes from </a:t>
            </a:r>
            <a:r>
              <a:rPr lang="en-US" dirty="0" smtClean="0"/>
              <a:t>the various sensory </a:t>
            </a:r>
            <a:r>
              <a:rPr lang="en-US" dirty="0"/>
              <a:t>nodes at a very high speed.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66" y="1001909"/>
            <a:ext cx="5433222" cy="4536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52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Availability, Reliability and Robustness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82" y="896259"/>
            <a:ext cx="4661790" cy="5297712"/>
          </a:xfrm>
        </p:spPr>
        <p:txBody>
          <a:bodyPr/>
          <a:lstStyle/>
          <a:p>
            <a:r>
              <a:rPr lang="en-US" dirty="0" smtClean="0"/>
              <a:t>Continuous monitoring </a:t>
            </a:r>
            <a:r>
              <a:rPr lang="en-US" dirty="0"/>
              <a:t>and reading of the </a:t>
            </a:r>
            <a:r>
              <a:rPr lang="en-US" dirty="0" smtClean="0"/>
              <a:t>data </a:t>
            </a:r>
            <a:r>
              <a:rPr lang="en-US" dirty="0"/>
              <a:t>need to have continuous cloud service </a:t>
            </a:r>
            <a:r>
              <a:rPr lang="en-US" dirty="0" smtClean="0"/>
              <a:t>availability </a:t>
            </a:r>
            <a:r>
              <a:rPr lang="en-US" dirty="0"/>
              <a:t>in </a:t>
            </a:r>
            <a:r>
              <a:rPr lang="en-US" dirty="0" err="1"/>
              <a:t>IoT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In downtime</a:t>
            </a:r>
            <a:r>
              <a:rPr lang="en-US" dirty="0"/>
              <a:t>, it </a:t>
            </a:r>
            <a:r>
              <a:rPr lang="en-US" dirty="0" smtClean="0"/>
              <a:t>would </a:t>
            </a:r>
            <a:r>
              <a:rPr lang="en-US" dirty="0"/>
              <a:t>miss critical </a:t>
            </a:r>
            <a:r>
              <a:rPr lang="en-US" dirty="0" smtClean="0"/>
              <a:t>data so </a:t>
            </a:r>
            <a:r>
              <a:rPr lang="en-US" dirty="0"/>
              <a:t>reliability of the process has to be </a:t>
            </a:r>
            <a:r>
              <a:rPr lang="en-US" dirty="0" smtClean="0"/>
              <a:t>monitored.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process should be robust towards handling data at different rates. </a:t>
            </a:r>
            <a:endParaRPr lang="en-US" dirty="0" smtClean="0"/>
          </a:p>
          <a:p>
            <a:r>
              <a:rPr lang="en-US" dirty="0"/>
              <a:t>Data could be flooded or slowed at anytime, in the both situations it should be handled effortlessly.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06" y="896259"/>
            <a:ext cx="7148254" cy="4764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391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81" y="896259"/>
            <a:ext cx="11748389" cy="1716312"/>
          </a:xfrm>
        </p:spPr>
        <p:txBody>
          <a:bodyPr/>
          <a:lstStyle/>
          <a:p>
            <a:r>
              <a:rPr lang="en-US" dirty="0"/>
              <a:t>One of the main advantages of cloud is that it can scale up with rising demand. </a:t>
            </a:r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/>
              <a:t>it is scalable and flexible, an organization should plan its budget carefully. </a:t>
            </a:r>
            <a:endParaRPr lang="en-US" dirty="0" smtClean="0"/>
          </a:p>
          <a:p>
            <a:r>
              <a:rPr lang="en-US" dirty="0" smtClean="0"/>
              <a:t>Wrong selection </a:t>
            </a:r>
            <a:r>
              <a:rPr lang="en-US" dirty="0"/>
              <a:t>for subscription without having clear vision and planning, it may lead to unnecessary cost.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2169"/>
          <a:stretch/>
        </p:blipFill>
        <p:spPr>
          <a:xfrm>
            <a:off x="1360713" y="2634343"/>
            <a:ext cx="7732491" cy="3842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2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 to Cloud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3"/>
            <a:ext cx="7207771" cy="5167243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/>
              <a:t>computing is the delivery of computing </a:t>
            </a:r>
            <a:r>
              <a:rPr lang="en-US" dirty="0" smtClean="0"/>
              <a:t>services over </a:t>
            </a:r>
            <a:r>
              <a:rPr lang="en-US" dirty="0"/>
              <a:t>the </a:t>
            </a:r>
            <a:r>
              <a:rPr lang="en-US" dirty="0" smtClean="0"/>
              <a:t>internet, by providing flexible</a:t>
            </a:r>
            <a:r>
              <a:rPr lang="en-US" dirty="0"/>
              <a:t>, affordable, effective and efficient resources for </a:t>
            </a:r>
            <a:r>
              <a:rPr lang="en-US" dirty="0" smtClean="0"/>
              <a:t>development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That includes </a:t>
            </a:r>
            <a:r>
              <a:rPr lang="en-US" dirty="0"/>
              <a:t>servers, storage, databases, networking, software, analytics, and </a:t>
            </a:r>
            <a:r>
              <a:rPr lang="en-US" dirty="0" smtClean="0"/>
              <a:t>intelligence.</a:t>
            </a:r>
          </a:p>
          <a:p>
            <a:r>
              <a:rPr lang="en-US" dirty="0" smtClean="0"/>
              <a:t>Cloud computing provide economical freedom along with technical strength to the application.</a:t>
            </a:r>
          </a:p>
          <a:p>
            <a:r>
              <a:rPr lang="en-US" dirty="0" smtClean="0"/>
              <a:t>In other word, it </a:t>
            </a:r>
            <a:r>
              <a:rPr lang="en-US" dirty="0"/>
              <a:t>is about outsourcing of IT services and infrastructure to make them </a:t>
            </a:r>
            <a:r>
              <a:rPr lang="en-US" dirty="0" smtClean="0"/>
              <a:t>available anywhere via </a:t>
            </a:r>
            <a:r>
              <a:rPr lang="en-US" dirty="0"/>
              <a:t>the Internet.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53" y="1136983"/>
            <a:ext cx="4442493" cy="341001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642817" y="4332772"/>
            <a:ext cx="5143500" cy="2205385"/>
            <a:chOff x="1163314" y="4221260"/>
            <a:chExt cx="5143500" cy="22053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16" b="22606"/>
            <a:stretch/>
          </p:blipFill>
          <p:spPr>
            <a:xfrm>
              <a:off x="1163314" y="4221260"/>
              <a:ext cx="5143500" cy="155905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63314" y="5780314"/>
              <a:ext cx="22204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Application logic runs </a:t>
              </a:r>
            </a:p>
            <a:p>
              <a:pPr algn="ctr"/>
              <a:r>
                <a:rPr lang="en-US" dirty="0" smtClean="0"/>
                <a:t>on user’s computer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75520" y="5780313"/>
              <a:ext cx="22204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Application logic runs </a:t>
              </a:r>
              <a:endParaRPr lang="en-US" dirty="0"/>
            </a:p>
            <a:p>
              <a:pPr algn="ctr"/>
              <a:r>
                <a:rPr lang="en-US" dirty="0" smtClean="0"/>
                <a:t>in the cloud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815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Data 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82" y="896258"/>
            <a:ext cx="6044275" cy="5515427"/>
          </a:xfrm>
        </p:spPr>
        <p:txBody>
          <a:bodyPr/>
          <a:lstStyle/>
          <a:p>
            <a:r>
              <a:rPr lang="en-US" dirty="0"/>
              <a:t>The data stored by the user on the cloud is owned by the user.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means that the data is under the ownership of the person who generates it.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when opting for cloud </a:t>
            </a:r>
            <a:r>
              <a:rPr lang="en-US" dirty="0" smtClean="0"/>
              <a:t>storage, </a:t>
            </a:r>
            <a:r>
              <a:rPr lang="en-US" dirty="0"/>
              <a:t>the data is under the custody of the cloud service provider. </a:t>
            </a:r>
            <a:endParaRPr lang="en-US" dirty="0" smtClean="0"/>
          </a:p>
          <a:p>
            <a:r>
              <a:rPr lang="en-US" dirty="0" smtClean="0"/>
              <a:t>Then</a:t>
            </a:r>
            <a:r>
              <a:rPr lang="en-US" dirty="0"/>
              <a:t>, it appears that the service provider owns the data.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it comes to </a:t>
            </a:r>
            <a:r>
              <a:rPr lang="en-US" dirty="0" err="1"/>
              <a:t>IoT</a:t>
            </a:r>
            <a:r>
              <a:rPr lang="en-US" dirty="0"/>
              <a:t>, the data is generated at multiple points and ownership could lie with multiple participating parties. </a:t>
            </a:r>
            <a:endParaRPr lang="en-US" dirty="0" smtClean="0"/>
          </a:p>
          <a:p>
            <a:r>
              <a:rPr lang="en-US" dirty="0" smtClean="0"/>
              <a:t>Hence</a:t>
            </a:r>
            <a:r>
              <a:rPr lang="en-US" dirty="0"/>
              <a:t>, in </a:t>
            </a:r>
            <a:r>
              <a:rPr lang="en-US" dirty="0" err="1"/>
              <a:t>IoT</a:t>
            </a:r>
            <a:r>
              <a:rPr lang="en-US" dirty="0"/>
              <a:t> the ownership-related challenges are multiplied.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06" y="1153886"/>
            <a:ext cx="5654662" cy="4245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48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82" y="896258"/>
            <a:ext cx="4835961" cy="5515427"/>
          </a:xfrm>
        </p:spPr>
        <p:txBody>
          <a:bodyPr/>
          <a:lstStyle/>
          <a:p>
            <a:r>
              <a:rPr lang="en-US" dirty="0"/>
              <a:t>To use the cloud with </a:t>
            </a:r>
            <a:r>
              <a:rPr lang="en-US" dirty="0" err="1"/>
              <a:t>IoT</a:t>
            </a:r>
            <a:r>
              <a:rPr lang="en-US" dirty="0"/>
              <a:t> requires a specific skill set.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cloud platform gets updated every now and then and so experts have to constantly upgrade themselves. </a:t>
            </a:r>
            <a:endParaRPr lang="en-US" dirty="0" smtClean="0"/>
          </a:p>
          <a:p>
            <a:r>
              <a:rPr lang="en-US" dirty="0" smtClean="0"/>
              <a:t>Expertise is </a:t>
            </a:r>
            <a:r>
              <a:rPr lang="en-US" dirty="0"/>
              <a:t>a definite </a:t>
            </a:r>
            <a:r>
              <a:rPr lang="en-US" dirty="0" smtClean="0"/>
              <a:t>challenge. </a:t>
            </a:r>
          </a:p>
          <a:p>
            <a:r>
              <a:rPr lang="en-US" dirty="0"/>
              <a:t>When </a:t>
            </a:r>
            <a:r>
              <a:rPr lang="en-US" dirty="0" err="1"/>
              <a:t>IoT</a:t>
            </a:r>
            <a:r>
              <a:rPr lang="en-US" dirty="0"/>
              <a:t> and cloud comes together then it will be more challenging,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understand the sensors and at the same time, to be updated on cloud </a:t>
            </a:r>
            <a:r>
              <a:rPr lang="en-US" dirty="0" smtClean="0"/>
              <a:t>development is a challenging task.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97" y="1302955"/>
            <a:ext cx="6466614" cy="4041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82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Cloud Service Provider: 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42" y="841027"/>
            <a:ext cx="11414713" cy="4776001"/>
          </a:xfrm>
        </p:spPr>
        <p:txBody>
          <a:bodyPr/>
          <a:lstStyle/>
          <a:p>
            <a:r>
              <a:rPr lang="en-US" dirty="0"/>
              <a:t>There are many parameters to select cloud service providers from the numerous service providers. </a:t>
            </a:r>
          </a:p>
          <a:p>
            <a:r>
              <a:rPr lang="en-US" dirty="0"/>
              <a:t>It is advisable to consider following parameters </a:t>
            </a:r>
            <a:r>
              <a:rPr lang="en-US" dirty="0" smtClean="0"/>
              <a:t>while </a:t>
            </a:r>
            <a:r>
              <a:rPr lang="en-US" dirty="0"/>
              <a:t>selecting the cloud service provider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Certification and Standards </a:t>
            </a:r>
            <a:r>
              <a:rPr lang="en-US" dirty="0" smtClean="0"/>
              <a:t>Compliance</a:t>
            </a:r>
          </a:p>
          <a:p>
            <a:pPr lvl="1"/>
            <a:r>
              <a:rPr lang="en-US" dirty="0"/>
              <a:t>Financial Health of the Service </a:t>
            </a:r>
            <a:r>
              <a:rPr lang="en-US" dirty="0" smtClean="0"/>
              <a:t>Provider</a:t>
            </a:r>
          </a:p>
          <a:p>
            <a:pPr lvl="1"/>
            <a:r>
              <a:rPr lang="en-US" dirty="0"/>
              <a:t>Business and Technology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/>
              <a:t>Compliance </a:t>
            </a:r>
            <a:r>
              <a:rPr lang="en-US" dirty="0" smtClean="0"/>
              <a:t>Audit</a:t>
            </a:r>
          </a:p>
          <a:p>
            <a:pPr lvl="1"/>
            <a:r>
              <a:rPr lang="en-US" dirty="0"/>
              <a:t>Service Level </a:t>
            </a:r>
            <a:r>
              <a:rPr lang="en-US" dirty="0" smtClean="0"/>
              <a:t>Agreements</a:t>
            </a:r>
          </a:p>
          <a:p>
            <a:pPr lvl="1"/>
            <a:r>
              <a:rPr lang="en-US" dirty="0" smtClean="0"/>
              <a:t>Reporting/Tracking</a:t>
            </a:r>
          </a:p>
          <a:p>
            <a:pPr lvl="1"/>
            <a:r>
              <a:rPr lang="en-US" dirty="0"/>
              <a:t>Costing and </a:t>
            </a:r>
            <a:r>
              <a:rPr lang="en-US" dirty="0" smtClean="0"/>
              <a:t>Billing</a:t>
            </a:r>
          </a:p>
          <a:p>
            <a:pPr lvl="1"/>
            <a:r>
              <a:rPr lang="en-US" dirty="0"/>
              <a:t>Maintenance Monitoring and </a:t>
            </a:r>
            <a:r>
              <a:rPr lang="en-US" dirty="0" smtClean="0"/>
              <a:t>Upgrade</a:t>
            </a:r>
          </a:p>
          <a:p>
            <a:pPr lvl="1"/>
            <a:r>
              <a:rPr lang="en-US" dirty="0" smtClean="0"/>
              <a:t>Support</a:t>
            </a:r>
          </a:p>
          <a:p>
            <a:pPr lvl="1"/>
            <a:r>
              <a:rPr lang="en-US" dirty="0"/>
              <a:t>Security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45" y="2198724"/>
            <a:ext cx="6059616" cy="33529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98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1: Certification and Standards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43" y="841027"/>
            <a:ext cx="5946844" cy="3687430"/>
          </a:xfrm>
        </p:spPr>
        <p:txBody>
          <a:bodyPr/>
          <a:lstStyle/>
          <a:p>
            <a:r>
              <a:rPr lang="en-US" dirty="0"/>
              <a:t>When a product adheres to the standards that are accepted widely, it is considered as a reliable product. Similarly, </a:t>
            </a:r>
            <a:endParaRPr lang="en-US" dirty="0" smtClean="0"/>
          </a:p>
          <a:p>
            <a:r>
              <a:rPr lang="en-US" dirty="0" smtClean="0"/>
              <a:t>Cloud </a:t>
            </a:r>
            <a:r>
              <a:rPr lang="en-US" dirty="0"/>
              <a:t>service providers (CSPs) are </a:t>
            </a:r>
            <a:r>
              <a:rPr lang="en-US" dirty="0" smtClean="0"/>
              <a:t>expected </a:t>
            </a:r>
            <a:r>
              <a:rPr lang="en-US" dirty="0"/>
              <a:t>to comply with standards. </a:t>
            </a:r>
            <a:r>
              <a:rPr lang="en-US" dirty="0" smtClean="0"/>
              <a:t>Because product with standards are </a:t>
            </a:r>
            <a:r>
              <a:rPr lang="en-US" dirty="0"/>
              <a:t>accepted widely, it is considered as a reliable product</a:t>
            </a:r>
            <a:endParaRPr lang="en-US" dirty="0" smtClean="0"/>
          </a:p>
          <a:p>
            <a:r>
              <a:rPr lang="en-US" dirty="0" smtClean="0"/>
              <a:t>Industry </a:t>
            </a:r>
            <a:r>
              <a:rPr lang="en-US" dirty="0"/>
              <a:t>accepted standards is the first criteria to select the CSP. </a:t>
            </a:r>
            <a:endParaRPr lang="en-US" dirty="0" smtClean="0"/>
          </a:p>
          <a:p>
            <a:r>
              <a:rPr lang="en-US" dirty="0" smtClean="0"/>
              <a:t>Though </a:t>
            </a:r>
            <a:r>
              <a:rPr lang="en-US" dirty="0"/>
              <a:t>there are many standards framed and followed by the industry, some of the main standards for cloud are ISO, Open Cloud Consortium (OCC), IEEE, SNIA (Cloud Storage Initiative).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66" y="1502041"/>
            <a:ext cx="5375101" cy="30264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709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2: Financial Health of the Service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43" y="841027"/>
            <a:ext cx="7984648" cy="1783045"/>
          </a:xfrm>
        </p:spPr>
        <p:txBody>
          <a:bodyPr/>
          <a:lstStyle/>
          <a:p>
            <a:r>
              <a:rPr lang="en-US" dirty="0"/>
              <a:t>The service provider should hold sufficient </a:t>
            </a:r>
            <a:r>
              <a:rPr lang="en-US" dirty="0" smtClean="0"/>
              <a:t>funding </a:t>
            </a:r>
            <a:r>
              <a:rPr lang="en-US" dirty="0"/>
              <a:t>to </a:t>
            </a:r>
            <a:r>
              <a:rPr lang="en-US" dirty="0" smtClean="0"/>
              <a:t>operate business </a:t>
            </a:r>
            <a:r>
              <a:rPr lang="en-US" dirty="0"/>
              <a:t>for a long period.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service provider has healthy financial status and history of sustenance, then it is most unlikely to shut down.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93" y="805699"/>
            <a:ext cx="3412505" cy="1706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 txBox="1">
            <a:spLocks/>
          </p:cNvSpPr>
          <p:nvPr/>
        </p:nvSpPr>
        <p:spPr>
          <a:xfrm>
            <a:off x="0" y="2602112"/>
            <a:ext cx="12192000" cy="7112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Criteria 3: Business and Technology Strength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84140" y="3493634"/>
            <a:ext cx="8089152" cy="2711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Having the technical expertise to sustain and adapt to a client's requirements is a key factor in selecting a CSP. </a:t>
            </a:r>
          </a:p>
          <a:p>
            <a:r>
              <a:rPr lang="en-US" dirty="0" smtClean="0"/>
              <a:t>Having just the technical skill and strength does not help; the CSP needs business skills as well to sustain. </a:t>
            </a:r>
          </a:p>
          <a:p>
            <a:r>
              <a:rPr lang="en-US" dirty="0" smtClean="0"/>
              <a:t>Business skills include growth planning, financial planning, and other factors that are required to sustain in the market.</a:t>
            </a:r>
          </a:p>
          <a:p>
            <a:r>
              <a:rPr lang="en-US" dirty="0" smtClean="0"/>
              <a:t>Sustenance = Technology + Business Skills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67" y="3493634"/>
            <a:ext cx="3387531" cy="19729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158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4: Compliance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43" y="841027"/>
            <a:ext cx="8245906" cy="1626096"/>
          </a:xfrm>
        </p:spPr>
        <p:txBody>
          <a:bodyPr/>
          <a:lstStyle/>
          <a:p>
            <a:r>
              <a:rPr lang="en-US" dirty="0" smtClean="0"/>
              <a:t>The CSP must validate compliance with the client's requirement.</a:t>
            </a:r>
          </a:p>
          <a:p>
            <a:r>
              <a:rPr lang="en-US" dirty="0" smtClean="0"/>
              <a:t>Which should be done through a proper third party audit. </a:t>
            </a:r>
          </a:p>
          <a:p>
            <a:r>
              <a:rPr lang="en-US" dirty="0" smtClean="0"/>
              <a:t>This will enable transparency and perfect validation.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549" y="804436"/>
            <a:ext cx="3452949" cy="155118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617029" y="3251505"/>
            <a:ext cx="6574971" cy="2992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 Level Agreements (SLAs) provides detail information about the services being provided.</a:t>
            </a:r>
          </a:p>
          <a:p>
            <a:r>
              <a:rPr lang="en-US" dirty="0" smtClean="0"/>
              <a:t>SLAs also indicates the real value that a customer gets out of them. </a:t>
            </a:r>
          </a:p>
          <a:p>
            <a:r>
              <a:rPr lang="en-US" dirty="0"/>
              <a:t>SLAs serve as a legal contract, define the terms &amp; conditions and the relationship between the two parties.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7" y="3251505"/>
            <a:ext cx="5277984" cy="27621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 txBox="1">
            <a:spLocks/>
          </p:cNvSpPr>
          <p:nvPr/>
        </p:nvSpPr>
        <p:spPr>
          <a:xfrm>
            <a:off x="0" y="2503714"/>
            <a:ext cx="12192000" cy="7112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Criteria 5: Service Level Agreements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33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6: Reporting/Tracking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47" y="901400"/>
            <a:ext cx="8602957" cy="1303459"/>
          </a:xfrm>
        </p:spPr>
        <p:txBody>
          <a:bodyPr/>
          <a:lstStyle/>
          <a:p>
            <a:r>
              <a:rPr lang="en-US" dirty="0"/>
              <a:t>The service provider should be capable </a:t>
            </a:r>
            <a:r>
              <a:rPr lang="en-US" dirty="0" smtClean="0"/>
              <a:t>for issuing </a:t>
            </a:r>
            <a:r>
              <a:rPr lang="en-US" dirty="0"/>
              <a:t>a </a:t>
            </a:r>
            <a:r>
              <a:rPr lang="en-US" dirty="0" smtClean="0"/>
              <a:t>complete </a:t>
            </a:r>
            <a:r>
              <a:rPr lang="en-US" dirty="0"/>
              <a:t>performance report, which also highlights the </a:t>
            </a:r>
            <a:r>
              <a:rPr lang="en-US" dirty="0" smtClean="0"/>
              <a:t>problems. </a:t>
            </a:r>
            <a:endParaRPr lang="en-US" dirty="0"/>
          </a:p>
          <a:p>
            <a:r>
              <a:rPr lang="en-US" dirty="0"/>
              <a:t>This will enable the customer to understand the complete situation.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43" y="802119"/>
            <a:ext cx="2887242" cy="161067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52399" y="3305832"/>
            <a:ext cx="8098971" cy="3167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costing and billing should be transparent and should provide the complete details of the usage.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expected to be automated with details of the complete resource utilization. </a:t>
            </a:r>
            <a:endParaRPr lang="en-US" dirty="0" smtClean="0"/>
          </a:p>
          <a:p>
            <a:r>
              <a:rPr lang="en-US" dirty="0" smtClean="0"/>
              <a:t>It should </a:t>
            </a:r>
            <a:r>
              <a:rPr lang="en-US" dirty="0"/>
              <a:t>with </a:t>
            </a:r>
            <a:r>
              <a:rPr lang="en-US" dirty="0" smtClean="0"/>
              <a:t>having </a:t>
            </a:r>
            <a:r>
              <a:rPr lang="en-US" dirty="0"/>
              <a:t>clarity </a:t>
            </a:r>
            <a:r>
              <a:rPr lang="en-US" dirty="0" smtClean="0"/>
              <a:t>along with the </a:t>
            </a:r>
            <a:r>
              <a:rPr lang="en-US" dirty="0"/>
              <a:t>breakup.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means the billing should be transparent and for the usage only.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a major factor in selecting the CSP.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305832"/>
            <a:ext cx="3616585" cy="24086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 txBox="1">
            <a:spLocks/>
          </p:cNvSpPr>
          <p:nvPr/>
        </p:nvSpPr>
        <p:spPr>
          <a:xfrm>
            <a:off x="0" y="2503714"/>
            <a:ext cx="12192000" cy="7112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Criteria 7: Costing and Billing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1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8: Maintenance Monitoring and Upgrade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71" y="1195118"/>
            <a:ext cx="5453743" cy="4367481"/>
          </a:xfrm>
        </p:spPr>
        <p:txBody>
          <a:bodyPr/>
          <a:lstStyle/>
          <a:p>
            <a:r>
              <a:rPr lang="en-US" dirty="0"/>
              <a:t>It should be easy and less expensive to migrate to the CSP's environment.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there is an upgrade, it should be done with ease. 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maintenance should be easy and affordable.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short, it should be easier to install, manage, maintain, and upgrade.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upgrade includes migration from private to public to hybrid cloud, if needed.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3" y="1195119"/>
            <a:ext cx="6081758" cy="46831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826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9: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599" y="938998"/>
            <a:ext cx="4604657" cy="3818059"/>
          </a:xfrm>
        </p:spPr>
        <p:txBody>
          <a:bodyPr/>
          <a:lstStyle/>
          <a:p>
            <a:r>
              <a:rPr lang="en-US" dirty="0"/>
              <a:t>Help and assistance should be provided when required. </a:t>
            </a:r>
            <a:endParaRPr lang="en-US" dirty="0" smtClean="0"/>
          </a:p>
          <a:p>
            <a:r>
              <a:rPr lang="en-US" dirty="0" smtClean="0"/>
              <a:t>Support </a:t>
            </a:r>
            <a:r>
              <a:rPr lang="en-US" dirty="0"/>
              <a:t>should be available based on the agreements and a dedicated </a:t>
            </a:r>
            <a:r>
              <a:rPr lang="en-US" dirty="0" smtClean="0"/>
              <a:t>resource.</a:t>
            </a:r>
          </a:p>
          <a:p>
            <a:r>
              <a:rPr lang="en-US" dirty="0" smtClean="0"/>
              <a:t>Support levels based </a:t>
            </a:r>
            <a:r>
              <a:rPr lang="en-US" dirty="0"/>
              <a:t>on </a:t>
            </a:r>
            <a:r>
              <a:rPr lang="en-US" dirty="0" smtClean="0"/>
              <a:t>complexity </a:t>
            </a:r>
            <a:r>
              <a:rPr lang="en-US" dirty="0"/>
              <a:t>of </a:t>
            </a:r>
            <a:r>
              <a:rPr lang="en-US" dirty="0" smtClean="0"/>
              <a:t>problem.</a:t>
            </a:r>
          </a:p>
          <a:p>
            <a:r>
              <a:rPr lang="en-US" dirty="0" smtClean="0"/>
              <a:t>Onsite </a:t>
            </a:r>
            <a:r>
              <a:rPr lang="en-US" dirty="0"/>
              <a:t>support may be needed when clarifications cannot be offered over </a:t>
            </a:r>
            <a:r>
              <a:rPr lang="en-US" dirty="0" smtClean="0"/>
              <a:t>phone or online. </a:t>
            </a:r>
          </a:p>
          <a:p>
            <a:r>
              <a:rPr lang="en-US" dirty="0" smtClean="0"/>
              <a:t>Thus</a:t>
            </a:r>
            <a:r>
              <a:rPr lang="en-US" dirty="0"/>
              <a:t>, support is a major deciding factor for selection of a service provider.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12" r="6387"/>
          <a:stretch/>
        </p:blipFill>
        <p:spPr>
          <a:xfrm>
            <a:off x="402771" y="1229896"/>
            <a:ext cx="6858000" cy="47681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47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10: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66" y="2101114"/>
            <a:ext cx="11819820" cy="434429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infrastructure, both hardware and software should be secured.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should be defined policies about the security that should also be shared with a customer.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includes everything, from access restrictions to customer data.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data should be safe in case of a breakdown/failure.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recovery and backup options should be sound.</a:t>
            </a:r>
          </a:p>
          <a:p>
            <a:r>
              <a:rPr lang="en-US" dirty="0"/>
              <a:t>The physical infrastructure has to be safeguarded as well.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these factors would require audit, which should be carried out by a third party. </a:t>
            </a:r>
            <a:endParaRPr lang="en-US" dirty="0" smtClean="0"/>
          </a:p>
          <a:p>
            <a:r>
              <a:rPr lang="en-US" dirty="0" smtClean="0"/>
              <a:t>Security </a:t>
            </a:r>
            <a:r>
              <a:rPr lang="en-US" dirty="0"/>
              <a:t>is the prime concern and cannot be ignored. </a:t>
            </a:r>
            <a:endParaRPr lang="en-US" dirty="0" smtClean="0"/>
          </a:p>
          <a:p>
            <a:r>
              <a:rPr lang="en-US" dirty="0" smtClean="0"/>
              <a:t>Evaluation </a:t>
            </a:r>
            <a:r>
              <a:rPr lang="en-US" dirty="0"/>
              <a:t>should start from this point.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822" b="30194"/>
          <a:stretch/>
        </p:blipFill>
        <p:spPr>
          <a:xfrm>
            <a:off x="3189513" y="786349"/>
            <a:ext cx="5460219" cy="1239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9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Service Models of Cloud </a:t>
            </a:r>
            <a:r>
              <a:rPr lang="en-US" dirty="0"/>
              <a:t>Computing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220" y="711201"/>
            <a:ext cx="5137506" cy="5167243"/>
          </a:xfrm>
        </p:spPr>
        <p:txBody>
          <a:bodyPr/>
          <a:lstStyle/>
          <a:p>
            <a:r>
              <a:rPr lang="en-US" dirty="0"/>
              <a:t>There are </a:t>
            </a:r>
            <a:r>
              <a:rPr lang="en-US" b="1" dirty="0"/>
              <a:t>three</a:t>
            </a:r>
            <a:r>
              <a:rPr lang="en-US" dirty="0"/>
              <a:t> main service models of </a:t>
            </a:r>
            <a:r>
              <a:rPr lang="en-US" b="1" dirty="0"/>
              <a:t>cloud computing</a:t>
            </a:r>
            <a:r>
              <a:rPr lang="en-US" dirty="0"/>
              <a:t> – Infrastructure as a Service (</a:t>
            </a:r>
            <a:r>
              <a:rPr lang="en-US" dirty="0" err="1"/>
              <a:t>IaaS</a:t>
            </a:r>
            <a:r>
              <a:rPr lang="en-US" dirty="0"/>
              <a:t>), Platform as a Service (</a:t>
            </a:r>
            <a:r>
              <a:rPr lang="en-US" dirty="0" err="1"/>
              <a:t>PaaS</a:t>
            </a:r>
            <a:r>
              <a:rPr lang="en-US" dirty="0"/>
              <a:t>) and Software as a Service (SaaS).</a:t>
            </a:r>
          </a:p>
          <a:p>
            <a:r>
              <a:rPr lang="en-US" dirty="0"/>
              <a:t>Each model represents a different part of the cloud computing stack</a:t>
            </a:r>
            <a:r>
              <a:rPr lang="en-US" dirty="0" smtClean="0"/>
              <a:t>.</a:t>
            </a:r>
          </a:p>
          <a:p>
            <a:r>
              <a:rPr lang="en-US" dirty="0"/>
              <a:t>Each type of cloud </a:t>
            </a:r>
            <a:r>
              <a:rPr lang="en-US" dirty="0" smtClean="0"/>
              <a:t>service provides </a:t>
            </a:r>
            <a:r>
              <a:rPr lang="en-US" dirty="0"/>
              <a:t>you with different levels of control, flexibility, and management.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7" y="1327390"/>
            <a:ext cx="6410415" cy="3646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20" y="4348879"/>
            <a:ext cx="2312281" cy="2142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1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Fog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0" y="963715"/>
            <a:ext cx="5856841" cy="5404427"/>
          </a:xfrm>
        </p:spPr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is all about the data. The factors that affect data are the four Vs - variety, velocity, veracity and volume.</a:t>
            </a:r>
          </a:p>
          <a:p>
            <a:r>
              <a:rPr lang="en-US" dirty="0"/>
              <a:t>All </a:t>
            </a:r>
            <a:r>
              <a:rPr lang="en-US" dirty="0" err="1"/>
              <a:t>IoT</a:t>
            </a:r>
            <a:r>
              <a:rPr lang="en-US" dirty="0"/>
              <a:t> applications require instant analysis and action. </a:t>
            </a:r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/>
              <a:t>of the time, the action would be corrective in nature, </a:t>
            </a:r>
            <a:r>
              <a:rPr lang="en-US" dirty="0" smtClean="0"/>
              <a:t>it </a:t>
            </a:r>
            <a:r>
              <a:rPr lang="en-US" dirty="0"/>
              <a:t>would be business critical.</a:t>
            </a:r>
          </a:p>
          <a:p>
            <a:r>
              <a:rPr lang="en-US" dirty="0" smtClean="0"/>
              <a:t>In </a:t>
            </a:r>
            <a:r>
              <a:rPr lang="en-US" dirty="0"/>
              <a:t>case the data volume is high </a:t>
            </a:r>
            <a:r>
              <a:rPr lang="en-US" dirty="0" smtClean="0"/>
              <a:t>and it reaches the cloud after some delay. </a:t>
            </a:r>
          </a:p>
          <a:p>
            <a:r>
              <a:rPr lang="en-US" dirty="0" smtClean="0"/>
              <a:t>So we may lost the </a:t>
            </a:r>
            <a:r>
              <a:rPr lang="en-US" dirty="0"/>
              <a:t>opportunity to use </a:t>
            </a:r>
            <a:r>
              <a:rPr lang="en-US" dirty="0" smtClean="0"/>
              <a:t>the data appropriately. </a:t>
            </a:r>
          </a:p>
          <a:p>
            <a:r>
              <a:rPr lang="en-US" dirty="0" smtClean="0"/>
              <a:t>In </a:t>
            </a:r>
            <a:r>
              <a:rPr lang="en-US" dirty="0"/>
              <a:t>such cases, fog computing serves the </a:t>
            </a:r>
            <a:r>
              <a:rPr lang="en-US" dirty="0" smtClean="0"/>
              <a:t>solution</a:t>
            </a:r>
            <a:r>
              <a:rPr lang="en-US" dirty="0"/>
              <a:t>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138039" y="1626770"/>
            <a:ext cx="3851953" cy="950273"/>
            <a:chOff x="7138039" y="1626770"/>
            <a:chExt cx="3851953" cy="950273"/>
          </a:xfrm>
        </p:grpSpPr>
        <p:cxnSp>
          <p:nvCxnSpPr>
            <p:cNvPr id="18" name="Elbow Connector 17"/>
            <p:cNvCxnSpPr>
              <a:stCxn id="4" idx="0"/>
              <a:endCxn id="6" idx="3"/>
            </p:cNvCxnSpPr>
            <p:nvPr/>
          </p:nvCxnSpPr>
          <p:spPr>
            <a:xfrm rot="5400000" flipH="1" flipV="1">
              <a:off x="7370178" y="1394632"/>
              <a:ext cx="902773" cy="1367052"/>
            </a:xfrm>
            <a:prstGeom prst="bentConnector2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13" idx="0"/>
              <a:endCxn id="6" idx="1"/>
            </p:cNvCxnSpPr>
            <p:nvPr/>
          </p:nvCxnSpPr>
          <p:spPr>
            <a:xfrm rot="16200000" flipV="1">
              <a:off x="9855076" y="1394628"/>
              <a:ext cx="902773" cy="1367058"/>
            </a:xfrm>
            <a:prstGeom prst="bentConnector2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9064011" y="2008851"/>
              <a:ext cx="3" cy="568192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138037" y="3406036"/>
            <a:ext cx="3851952" cy="584667"/>
            <a:chOff x="7138037" y="3406036"/>
            <a:chExt cx="3851952" cy="584667"/>
          </a:xfrm>
        </p:grpSpPr>
        <p:cxnSp>
          <p:nvCxnSpPr>
            <p:cNvPr id="36" name="Straight Arrow Connector 35"/>
            <p:cNvCxnSpPr>
              <a:stCxn id="27" idx="0"/>
            </p:cNvCxnSpPr>
            <p:nvPr/>
          </p:nvCxnSpPr>
          <p:spPr>
            <a:xfrm flipH="1" flipV="1">
              <a:off x="7138037" y="3406036"/>
              <a:ext cx="1" cy="57319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10989989" y="3406036"/>
              <a:ext cx="0" cy="57319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9064010" y="3417509"/>
              <a:ext cx="0" cy="57319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8349712" y="906926"/>
            <a:ext cx="1428596" cy="1249347"/>
            <a:chOff x="8349712" y="906926"/>
            <a:chExt cx="1428596" cy="1249347"/>
          </a:xfrm>
        </p:grpSpPr>
        <p:grpSp>
          <p:nvGrpSpPr>
            <p:cNvPr id="46" name="Group 45"/>
            <p:cNvGrpSpPr/>
            <p:nvPr/>
          </p:nvGrpSpPr>
          <p:grpSpPr>
            <a:xfrm>
              <a:off x="8505091" y="1097267"/>
              <a:ext cx="1117841" cy="1059006"/>
              <a:chOff x="8505091" y="1097267"/>
              <a:chExt cx="1117841" cy="105900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505091" y="1097267"/>
                <a:ext cx="1117841" cy="1059006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700807" y="1502138"/>
                <a:ext cx="803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Cloud</a:t>
                </a:r>
                <a:endParaRPr lang="en-US" b="1" dirty="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8349712" y="90692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Cloud Service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629680" y="2160656"/>
            <a:ext cx="5579400" cy="1427893"/>
            <a:chOff x="6629680" y="2160656"/>
            <a:chExt cx="5579400" cy="1427893"/>
          </a:xfrm>
        </p:grpSpPr>
        <p:grpSp>
          <p:nvGrpSpPr>
            <p:cNvPr id="8" name="Group 7"/>
            <p:cNvGrpSpPr/>
            <p:nvPr/>
          </p:nvGrpSpPr>
          <p:grpSpPr>
            <a:xfrm>
              <a:off x="6629680" y="2529543"/>
              <a:ext cx="1016716" cy="1059006"/>
              <a:chOff x="4137147" y="4610594"/>
              <a:chExt cx="781050" cy="78105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147" y="4610594"/>
                <a:ext cx="781050" cy="78105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4320156" y="492214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Fog</a:t>
                </a:r>
                <a:endParaRPr lang="en-US" b="1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555655" y="2529543"/>
              <a:ext cx="1016716" cy="1059006"/>
              <a:chOff x="4137147" y="4610594"/>
              <a:chExt cx="781050" cy="78105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147" y="4610594"/>
                <a:ext cx="781050" cy="78105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329673" y="4918724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Fog</a:t>
                </a:r>
                <a:endParaRPr lang="en-US" b="1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81632" y="2529543"/>
              <a:ext cx="1016716" cy="1059006"/>
              <a:chOff x="4137147" y="4610594"/>
              <a:chExt cx="781050" cy="78105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147" y="4610594"/>
                <a:ext cx="781050" cy="78105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329278" y="4913385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Fog</a:t>
                </a:r>
                <a:endParaRPr lang="en-US" b="1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1030552" y="2160656"/>
              <a:ext cx="1178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Fog </a:t>
              </a:r>
            </a:p>
            <a:p>
              <a:pPr algn="ctr"/>
              <a:r>
                <a:rPr lang="en-US" dirty="0" smtClean="0"/>
                <a:t>Computing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63594" y="3979230"/>
            <a:ext cx="4969227" cy="1741928"/>
            <a:chOff x="6763594" y="3979230"/>
            <a:chExt cx="4969227" cy="174192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7" r="29314"/>
            <a:stretch/>
          </p:blipFill>
          <p:spPr>
            <a:xfrm>
              <a:off x="6763594" y="3979230"/>
              <a:ext cx="748887" cy="137654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17" b="15972"/>
            <a:stretch/>
          </p:blipFill>
          <p:spPr>
            <a:xfrm>
              <a:off x="8329144" y="4104216"/>
              <a:ext cx="1469732" cy="99829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10247155" y="3980275"/>
              <a:ext cx="1485666" cy="1288119"/>
              <a:chOff x="7975981" y="4639085"/>
              <a:chExt cx="1141301" cy="950028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32" t="37326" r="15234" b="4672"/>
              <a:stretch/>
            </p:blipFill>
            <p:spPr>
              <a:xfrm>
                <a:off x="8415216" y="4639085"/>
                <a:ext cx="593767" cy="486889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32" t="37326" r="15234" b="4672"/>
              <a:stretch/>
            </p:blipFill>
            <p:spPr>
              <a:xfrm>
                <a:off x="8523515" y="5102224"/>
                <a:ext cx="593767" cy="486889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32" t="37326" r="15234" b="4672"/>
              <a:stretch/>
            </p:blipFill>
            <p:spPr>
              <a:xfrm>
                <a:off x="7975981" y="5009411"/>
                <a:ext cx="593767" cy="486889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8545039" y="5351826"/>
              <a:ext cx="1399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Edge Devices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3317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Fog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" y="963715"/>
            <a:ext cx="5194186" cy="5469741"/>
          </a:xfrm>
        </p:spPr>
        <p:txBody>
          <a:bodyPr/>
          <a:lstStyle/>
          <a:p>
            <a:r>
              <a:rPr lang="en-US" dirty="0"/>
              <a:t>The most sensitive data </a:t>
            </a:r>
            <a:r>
              <a:rPr lang="en-US" dirty="0" smtClean="0"/>
              <a:t>should </a:t>
            </a:r>
            <a:r>
              <a:rPr lang="en-US" dirty="0"/>
              <a:t>be analyzed in </a:t>
            </a:r>
            <a:r>
              <a:rPr lang="en-US" dirty="0" smtClean="0"/>
              <a:t>the area closer to </a:t>
            </a:r>
            <a:r>
              <a:rPr lang="en-US" dirty="0"/>
              <a:t>the place where it is </a:t>
            </a:r>
            <a:r>
              <a:rPr lang="en-US" dirty="0" smtClean="0"/>
              <a:t>generated.</a:t>
            </a:r>
          </a:p>
          <a:p>
            <a:r>
              <a:rPr lang="en-US" dirty="0" smtClean="0"/>
              <a:t>With </a:t>
            </a:r>
            <a:r>
              <a:rPr lang="en-US" dirty="0"/>
              <a:t>fog computing, it is </a:t>
            </a:r>
            <a:r>
              <a:rPr lang="en-US" dirty="0" smtClean="0"/>
              <a:t>possible. </a:t>
            </a:r>
          </a:p>
          <a:p>
            <a:r>
              <a:rPr lang="en-US" dirty="0" smtClean="0"/>
              <a:t>Using fog computing we can process the data locally and to avoid the trouble by not sending the </a:t>
            </a:r>
            <a:r>
              <a:rPr lang="en-US" dirty="0"/>
              <a:t>data to </a:t>
            </a:r>
            <a:r>
              <a:rPr lang="en-US" dirty="0" smtClean="0"/>
              <a:t>the cloud. </a:t>
            </a:r>
          </a:p>
          <a:p>
            <a:r>
              <a:rPr lang="en-US" dirty="0" smtClean="0"/>
              <a:t>Respond </a:t>
            </a:r>
            <a:r>
              <a:rPr lang="en-US" dirty="0"/>
              <a:t>much faster </a:t>
            </a:r>
            <a:r>
              <a:rPr lang="en-US" dirty="0" smtClean="0"/>
              <a:t>because of data is moving locally so </a:t>
            </a:r>
            <a:r>
              <a:rPr lang="en-US" dirty="0"/>
              <a:t>data travel is reduced considerably.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thus </a:t>
            </a:r>
            <a:r>
              <a:rPr lang="en-US" dirty="0" smtClean="0"/>
              <a:t>process </a:t>
            </a:r>
            <a:r>
              <a:rPr lang="en-US" dirty="0"/>
              <a:t>the data in </a:t>
            </a:r>
            <a:r>
              <a:rPr lang="en-US" dirty="0" smtClean="0"/>
              <a:t>milliseconds.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18" r="6139"/>
          <a:stretch/>
        </p:blipFill>
        <p:spPr>
          <a:xfrm>
            <a:off x="5706534" y="1268516"/>
            <a:ext cx="5943600" cy="3884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85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Fog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" y="963715"/>
            <a:ext cx="9329058" cy="5404427"/>
          </a:xfrm>
        </p:spPr>
        <p:txBody>
          <a:bodyPr/>
          <a:lstStyle/>
          <a:p>
            <a:r>
              <a:rPr lang="en-US" dirty="0"/>
              <a:t>Only the required data will be sent to the cloud.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will be based on storage requirements and guidelines. </a:t>
            </a:r>
            <a:endParaRPr lang="en-US" dirty="0" smtClean="0"/>
          </a:p>
          <a:p>
            <a:r>
              <a:rPr lang="en-US" dirty="0" smtClean="0"/>
              <a:t>Predictive </a:t>
            </a:r>
            <a:r>
              <a:rPr lang="en-US" dirty="0"/>
              <a:t>analytics can also be carried out with the data stored in the cloud.</a:t>
            </a:r>
          </a:p>
          <a:p>
            <a:r>
              <a:rPr lang="en-US" dirty="0" smtClean="0"/>
              <a:t>The fog </a:t>
            </a:r>
            <a:r>
              <a:rPr lang="en-US" dirty="0"/>
              <a:t>is below </a:t>
            </a:r>
            <a:r>
              <a:rPr lang="en-US" dirty="0" smtClean="0"/>
              <a:t>cloud, </a:t>
            </a:r>
            <a:r>
              <a:rPr lang="en-US" dirty="0"/>
              <a:t>which means it is closer to the elements that generate data. </a:t>
            </a:r>
            <a:endParaRPr lang="en-US" dirty="0" smtClean="0"/>
          </a:p>
          <a:p>
            <a:r>
              <a:rPr lang="en-US" dirty="0" smtClean="0"/>
              <a:t>After </a:t>
            </a:r>
            <a:r>
              <a:rPr lang="en-US" dirty="0"/>
              <a:t>analysis, the data stored is pushed on to the cloud.</a:t>
            </a:r>
          </a:p>
          <a:p>
            <a:r>
              <a:rPr lang="en-US" dirty="0" smtClean="0"/>
              <a:t>Results </a:t>
            </a:r>
            <a:r>
              <a:rPr lang="en-US" dirty="0"/>
              <a:t>in increased efficiency and safety </a:t>
            </a:r>
            <a:r>
              <a:rPr lang="en-US" dirty="0" smtClean="0"/>
              <a:t>both </a:t>
            </a:r>
            <a:r>
              <a:rPr lang="en-US" dirty="0"/>
              <a:t>physical and asset </a:t>
            </a:r>
            <a:r>
              <a:rPr lang="en-US" dirty="0" smtClean="0"/>
              <a:t>safety. </a:t>
            </a:r>
          </a:p>
          <a:p>
            <a:r>
              <a:rPr lang="en-US" dirty="0" smtClean="0"/>
              <a:t>Some examples </a:t>
            </a:r>
            <a:r>
              <a:rPr lang="en-US" dirty="0"/>
              <a:t>where faster response time is extremely important are factory </a:t>
            </a:r>
            <a:r>
              <a:rPr lang="en-US" dirty="0" smtClean="0"/>
              <a:t>or manufacturing </a:t>
            </a:r>
            <a:r>
              <a:rPr lang="en-US" dirty="0"/>
              <a:t>line, oil and gas tube lines fault analysis, on-flight diagnosis, and healthcare.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Fog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7194905" cy="5590565"/>
          </a:xfrm>
        </p:spPr>
        <p:txBody>
          <a:bodyPr/>
          <a:lstStyle/>
          <a:p>
            <a:r>
              <a:rPr lang="en-US" dirty="0" smtClean="0"/>
              <a:t>Sensors/devices </a:t>
            </a:r>
            <a:r>
              <a:rPr lang="en-US" dirty="0"/>
              <a:t>generate data transmit it to the middle layer, which is very close the data source.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nodes in the middle layer are capable of handling the data.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requires minimum power and lesser resources. </a:t>
            </a:r>
            <a:endParaRPr lang="en-US" dirty="0" smtClean="0"/>
          </a:p>
          <a:p>
            <a:r>
              <a:rPr lang="en-US" dirty="0" smtClean="0"/>
              <a:t>All the data </a:t>
            </a:r>
            <a:r>
              <a:rPr lang="en-US" dirty="0"/>
              <a:t>need not go to the cloud at the </a:t>
            </a:r>
            <a:r>
              <a:rPr lang="en-US" dirty="0" smtClean="0"/>
              <a:t>instant. </a:t>
            </a:r>
          </a:p>
          <a:p>
            <a:r>
              <a:rPr lang="en-US" dirty="0" smtClean="0"/>
              <a:t>Also</a:t>
            </a:r>
            <a:r>
              <a:rPr lang="en-US" dirty="0"/>
              <a:t>, sensitive data gets processed very fast, which results in an instant response. </a:t>
            </a:r>
            <a:endParaRPr lang="en-US" dirty="0" smtClean="0"/>
          </a:p>
          <a:p>
            <a:r>
              <a:rPr lang="en-US" dirty="0" smtClean="0"/>
              <a:t>Fog </a:t>
            </a:r>
            <a:r>
              <a:rPr lang="en-US" dirty="0"/>
              <a:t>is not meant for hefty storage. It is still the cloud that does the task of storing big data. </a:t>
            </a:r>
            <a:endParaRPr lang="en-US" dirty="0" smtClean="0"/>
          </a:p>
          <a:p>
            <a:r>
              <a:rPr lang="en-US" dirty="0" smtClean="0"/>
              <a:t>Fog </a:t>
            </a:r>
            <a:r>
              <a:rPr lang="en-US" dirty="0"/>
              <a:t>is just an intermediary layer </a:t>
            </a:r>
            <a:r>
              <a:rPr lang="en-US" dirty="0" smtClean="0"/>
              <a:t>for faster </a:t>
            </a:r>
            <a:r>
              <a:rPr lang="en-US" dirty="0"/>
              <a:t>data processing, </a:t>
            </a:r>
            <a:r>
              <a:rPr lang="en-US" dirty="0" smtClean="0"/>
              <a:t>and the faster </a:t>
            </a:r>
            <a:r>
              <a:rPr lang="en-US" dirty="0"/>
              <a:t>response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2" r="3990"/>
          <a:stretch/>
        </p:blipFill>
        <p:spPr>
          <a:xfrm>
            <a:off x="7484533" y="1439333"/>
            <a:ext cx="4622800" cy="3521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76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</a:t>
            </a:r>
            <a:r>
              <a:rPr lang="en-US" dirty="0"/>
              <a:t>the </a:t>
            </a:r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8" y="972302"/>
            <a:ext cx="5213706" cy="437258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Concept </a:t>
            </a:r>
            <a:r>
              <a:rPr lang="en-US" b="1" dirty="0"/>
              <a:t>of fog nodes </a:t>
            </a:r>
            <a:endParaRPr lang="en-US" b="1" dirty="0" smtClean="0"/>
          </a:p>
          <a:p>
            <a:r>
              <a:rPr lang="en-US" dirty="0" smtClean="0"/>
              <a:t>It </a:t>
            </a:r>
            <a:r>
              <a:rPr lang="en-US" dirty="0"/>
              <a:t>receives the data feed from the sensors, in real-time.</a:t>
            </a:r>
          </a:p>
          <a:p>
            <a:r>
              <a:rPr lang="en-US" dirty="0" smtClean="0"/>
              <a:t>Response </a:t>
            </a:r>
            <a:r>
              <a:rPr lang="en-US" dirty="0"/>
              <a:t>time is minimal, ideally in milliseconds.</a:t>
            </a:r>
          </a:p>
          <a:p>
            <a:r>
              <a:rPr lang="en-US" dirty="0" smtClean="0"/>
              <a:t>Fog </a:t>
            </a:r>
            <a:r>
              <a:rPr lang="en-US" dirty="0"/>
              <a:t>computing is transit, where data is stored for a limited time only.</a:t>
            </a:r>
          </a:p>
          <a:p>
            <a:r>
              <a:rPr lang="en-US" dirty="0" smtClean="0"/>
              <a:t>Data </a:t>
            </a:r>
            <a:r>
              <a:rPr lang="en-US" dirty="0"/>
              <a:t>is then sent to cloud as a summary.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important to note that not all data goes to the cloud.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6357808" y="972303"/>
            <a:ext cx="4854477" cy="2304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Concept of </a:t>
            </a:r>
            <a:r>
              <a:rPr lang="en-US" b="1" dirty="0" smtClean="0"/>
              <a:t>cloud </a:t>
            </a:r>
            <a:r>
              <a:rPr lang="en-US" b="1" dirty="0"/>
              <a:t>computing platform</a:t>
            </a:r>
            <a:endParaRPr lang="en-US" b="1" dirty="0" smtClean="0"/>
          </a:p>
          <a:p>
            <a:r>
              <a:rPr lang="en-US" dirty="0" smtClean="0"/>
              <a:t>It receives the data summary from the fog.</a:t>
            </a:r>
          </a:p>
          <a:p>
            <a:r>
              <a:rPr lang="en-US" dirty="0" smtClean="0"/>
              <a:t>Data </a:t>
            </a:r>
            <a:r>
              <a:rPr lang="en-US" dirty="0"/>
              <a:t>prediction, data analytics, data storage, etc. takes place here.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78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</a:t>
            </a:r>
            <a:r>
              <a:rPr lang="en-US" dirty="0"/>
              <a:t>of </a:t>
            </a:r>
            <a:r>
              <a:rPr lang="en-US" dirty="0" smtClean="0"/>
              <a:t>fog </a:t>
            </a:r>
            <a:r>
              <a:rPr lang="en-US" dirty="0"/>
              <a:t>computing model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381001" y="852403"/>
            <a:ext cx="10406742" cy="5406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Minimal </a:t>
            </a:r>
            <a:r>
              <a:rPr lang="en-US" dirty="0"/>
              <a:t>amount of data sent to the cloud.</a:t>
            </a:r>
          </a:p>
          <a:p>
            <a:r>
              <a:rPr lang="en-US" dirty="0" smtClean="0"/>
              <a:t>Reduced </a:t>
            </a:r>
            <a:r>
              <a:rPr lang="en-US" dirty="0"/>
              <a:t>bandwidth consumption.</a:t>
            </a:r>
          </a:p>
          <a:p>
            <a:r>
              <a:rPr lang="en-US" dirty="0" smtClean="0"/>
              <a:t>Reduced </a:t>
            </a:r>
            <a:r>
              <a:rPr lang="en-US" dirty="0"/>
              <a:t>data latency.</a:t>
            </a:r>
          </a:p>
          <a:p>
            <a:r>
              <a:rPr lang="en-US" dirty="0" smtClean="0"/>
              <a:t>Improved </a:t>
            </a:r>
            <a:r>
              <a:rPr lang="en-US" dirty="0"/>
              <a:t>data security. When limited data goes to cloud, it is easier to protect it.</a:t>
            </a:r>
          </a:p>
          <a:p>
            <a:r>
              <a:rPr lang="en-US" dirty="0" smtClean="0"/>
              <a:t>Immediate </a:t>
            </a:r>
            <a:r>
              <a:rPr lang="en-US" dirty="0"/>
              <a:t>processing of data in real time (this is very much needed in industrial applications).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75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Edge and Fog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614506" cy="5406726"/>
          </a:xfrm>
        </p:spPr>
        <p:txBody>
          <a:bodyPr/>
          <a:lstStyle/>
          <a:p>
            <a:r>
              <a:rPr lang="en-US" dirty="0"/>
              <a:t>Both fog and edge are concerned with the computing capabilities to be executed locally, before passing it to the cloud. </a:t>
            </a:r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/>
              <a:t>aim at reducing complete dependency on the cloud to perform computation. </a:t>
            </a:r>
            <a:endParaRPr lang="en-US" dirty="0" smtClean="0"/>
          </a:p>
          <a:p>
            <a:r>
              <a:rPr lang="en-US" dirty="0" smtClean="0"/>
              <a:t>Analyzing </a:t>
            </a:r>
            <a:r>
              <a:rPr lang="en-US" dirty="0"/>
              <a:t>data and processing it at the cloud is to be </a:t>
            </a:r>
            <a:r>
              <a:rPr lang="en-US" dirty="0" smtClean="0"/>
              <a:t>avoided.</a:t>
            </a:r>
            <a:endParaRPr lang="en-US" dirty="0"/>
          </a:p>
          <a:p>
            <a:r>
              <a:rPr lang="en-US" dirty="0" smtClean="0"/>
              <a:t>Both </a:t>
            </a:r>
            <a:r>
              <a:rPr lang="en-US" dirty="0"/>
              <a:t>these </a:t>
            </a:r>
            <a:r>
              <a:rPr lang="en-US" dirty="0" smtClean="0"/>
              <a:t>reduce </a:t>
            </a:r>
            <a:r>
              <a:rPr lang="en-US" dirty="0"/>
              <a:t>the time </a:t>
            </a:r>
            <a:r>
              <a:rPr lang="en-US" dirty="0" smtClean="0"/>
              <a:t>delay </a:t>
            </a:r>
            <a:r>
              <a:rPr lang="en-US" dirty="0"/>
              <a:t>for making faster </a:t>
            </a:r>
            <a:r>
              <a:rPr lang="en-US" dirty="0" smtClean="0"/>
              <a:t>decision </a:t>
            </a:r>
            <a:r>
              <a:rPr lang="en-US" dirty="0"/>
              <a:t>for real-time applications.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main difference between edge and fog computing is where data processing takes place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Edge </a:t>
            </a:r>
            <a:r>
              <a:rPr lang="en-US" dirty="0"/>
              <a:t>computing is the computing carried out at the device itself, where all the sensors are-connected.</a:t>
            </a:r>
          </a:p>
          <a:p>
            <a:r>
              <a:rPr lang="en-US" dirty="0" smtClean="0"/>
              <a:t>In </a:t>
            </a:r>
            <a:r>
              <a:rPr lang="en-US" dirty="0"/>
              <a:t>fog computing, data processing is moved to the processors that are connected to the local area network (LAN), making it a little farther from the sensors and actuators. </a:t>
            </a:r>
            <a:endParaRPr lang="en-US" dirty="0" smtClean="0"/>
          </a:p>
          <a:p>
            <a:r>
              <a:rPr lang="en-US" dirty="0" smtClean="0"/>
              <a:t>Thus</a:t>
            </a:r>
            <a:r>
              <a:rPr lang="en-US" dirty="0"/>
              <a:t>, the main difference between edge and fog computing is the distance.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37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Computing: Security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614506" cy="5406726"/>
          </a:xfrm>
        </p:spPr>
        <p:txBody>
          <a:bodyPr/>
          <a:lstStyle/>
          <a:p>
            <a:r>
              <a:rPr lang="en-US" dirty="0"/>
              <a:t>The security of any computing platform including cloud computing depends on </a:t>
            </a:r>
            <a:endParaRPr lang="en-US" dirty="0" smtClean="0"/>
          </a:p>
          <a:p>
            <a:pPr lvl="1"/>
            <a:r>
              <a:rPr lang="en-US" dirty="0" smtClean="0"/>
              <a:t>Software </a:t>
            </a:r>
            <a:r>
              <a:rPr lang="en-US" dirty="0"/>
              <a:t>security, 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nfrastructure </a:t>
            </a:r>
            <a:r>
              <a:rPr lang="en-US" dirty="0"/>
              <a:t>security, 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torage </a:t>
            </a:r>
            <a:r>
              <a:rPr lang="en-US" dirty="0"/>
              <a:t>security, and </a:t>
            </a:r>
            <a:endParaRPr lang="en-US" dirty="0" smtClean="0"/>
          </a:p>
          <a:p>
            <a:pPr lvl="1"/>
            <a:r>
              <a:rPr lang="en-US" dirty="0"/>
              <a:t>N</a:t>
            </a:r>
            <a:r>
              <a:rPr lang="en-US" dirty="0" smtClean="0"/>
              <a:t>etwork </a:t>
            </a:r>
            <a:r>
              <a:rPr lang="en-US" dirty="0"/>
              <a:t>security,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any of these is compromised, it would result in security violation and could cause damages. </a:t>
            </a:r>
          </a:p>
          <a:p>
            <a:r>
              <a:rPr lang="en-US" dirty="0" smtClean="0"/>
              <a:t>Let us discuss these security aspects briefly.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426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Computing: Security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7206880" cy="54067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1. Software Security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/>
              <a:t>is the core component and plays a vital role in presenting and ensuring a secure environment.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there are defects created/generated during the development phase, it is a software security threat. </a:t>
            </a:r>
            <a:endParaRPr lang="en-US" dirty="0" smtClean="0"/>
          </a:p>
          <a:p>
            <a:r>
              <a:rPr lang="en-US" dirty="0" smtClean="0"/>
              <a:t>Defects </a:t>
            </a:r>
            <a:r>
              <a:rPr lang="en-US" dirty="0"/>
              <a:t>such as simple software implementation defects, memory allocation, design issues, and exception handling all contribute to security issues.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can be ensured by </a:t>
            </a:r>
            <a:r>
              <a:rPr lang="en-US" dirty="0" smtClean="0"/>
              <a:t>complete </a:t>
            </a:r>
            <a:r>
              <a:rPr lang="en-US" dirty="0"/>
              <a:t>and comprehensive testing carried out at all-stages.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30" y="1714500"/>
            <a:ext cx="4588669" cy="2686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3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Computing: Security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6320420" cy="54067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2. Infrastructure Security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Making </a:t>
            </a:r>
            <a:r>
              <a:rPr lang="en-US" dirty="0"/>
              <a:t>sure that the infrastructure provided by the CSP is safe is a must. </a:t>
            </a:r>
            <a:endParaRPr lang="en-US" dirty="0" smtClean="0"/>
          </a:p>
          <a:p>
            <a:r>
              <a:rPr lang="en-US" dirty="0" smtClean="0"/>
              <a:t>Third </a:t>
            </a:r>
            <a:r>
              <a:rPr lang="en-US" dirty="0"/>
              <a:t>party could also contribute to the </a:t>
            </a:r>
            <a:r>
              <a:rPr lang="en-US" dirty="0" smtClean="0"/>
              <a:t>infrastructure.</a:t>
            </a:r>
          </a:p>
          <a:p>
            <a:r>
              <a:rPr lang="en-US" dirty="0" smtClean="0"/>
              <a:t>It </a:t>
            </a:r>
            <a:r>
              <a:rPr lang="en-US" dirty="0"/>
              <a:t>is extremely important to check the security vulnerabilities with the infrastructure.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infrastructure related guidelines should be mentioned clearly in the agreements and should be made transparent to the customer.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data is damaged, everything is damaged and lost. </a:t>
            </a:r>
            <a:endParaRPr lang="en-US" dirty="0" smtClean="0"/>
          </a:p>
          <a:p>
            <a:r>
              <a:rPr lang="en-US" dirty="0" smtClean="0"/>
              <a:t>Hence</a:t>
            </a:r>
            <a:r>
              <a:rPr lang="en-US" dirty="0"/>
              <a:t>, care should be taken to protect the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4" y="1743075"/>
            <a:ext cx="5323935" cy="3523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67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Example of “as a Service”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0133" y="1494972"/>
            <a:ext cx="11282830" cy="4843367"/>
            <a:chOff x="317211" y="1413719"/>
            <a:chExt cx="11282830" cy="4843367"/>
          </a:xfrm>
        </p:grpSpPr>
        <p:grpSp>
          <p:nvGrpSpPr>
            <p:cNvPr id="13" name="Group 12"/>
            <p:cNvGrpSpPr/>
            <p:nvPr/>
          </p:nvGrpSpPr>
          <p:grpSpPr>
            <a:xfrm>
              <a:off x="317211" y="1413719"/>
              <a:ext cx="2192025" cy="4487019"/>
              <a:chOff x="266116" y="870794"/>
              <a:chExt cx="2528887" cy="5714829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266116" y="870794"/>
                <a:ext cx="2528887" cy="530066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" name="Diagram 2"/>
              <p:cNvGraphicFramePr/>
              <p:nvPr>
                <p:extLst>
                  <p:ext uri="{D42A27DB-BD31-4B8C-83A1-F6EECF244321}">
                    <p14:modId xmlns:p14="http://schemas.microsoft.com/office/powerpoint/2010/main" val="592156629"/>
                  </p:ext>
                </p:extLst>
              </p:nvPr>
            </p:nvGraphicFramePr>
            <p:xfrm>
              <a:off x="390873" y="1600419"/>
              <a:ext cx="2277830" cy="43271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10" name="TextBox 9"/>
              <p:cNvSpPr txBox="1"/>
              <p:nvPr/>
            </p:nvSpPr>
            <p:spPr>
              <a:xfrm>
                <a:off x="643963" y="899371"/>
                <a:ext cx="1771650" cy="58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Traditional</a:t>
                </a:r>
              </a:p>
              <a:p>
                <a:pPr algn="ctr"/>
                <a:r>
                  <a:rPr lang="en-US" sz="1200" dirty="0" smtClean="0"/>
                  <a:t>On-Premises</a:t>
                </a:r>
                <a:endParaRPr lang="en-US" sz="1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43963" y="62162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Made at Home</a:t>
                </a:r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672325" y="1413719"/>
              <a:ext cx="2192025" cy="4487019"/>
              <a:chOff x="266116" y="870794"/>
              <a:chExt cx="2528887" cy="5714829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66116" y="870794"/>
                <a:ext cx="2528887" cy="530066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6" name="Diagram 15"/>
              <p:cNvGraphicFramePr/>
              <p:nvPr>
                <p:extLst>
                  <p:ext uri="{D42A27DB-BD31-4B8C-83A1-F6EECF244321}">
                    <p14:modId xmlns:p14="http://schemas.microsoft.com/office/powerpoint/2010/main" val="607345076"/>
                  </p:ext>
                </p:extLst>
              </p:nvPr>
            </p:nvGraphicFramePr>
            <p:xfrm>
              <a:off x="390873" y="1600419"/>
              <a:ext cx="2277830" cy="43271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  <p:sp>
            <p:nvSpPr>
              <p:cNvPr id="17" name="TextBox 16"/>
              <p:cNvSpPr txBox="1"/>
              <p:nvPr/>
            </p:nvSpPr>
            <p:spPr>
              <a:xfrm>
                <a:off x="500831" y="916306"/>
                <a:ext cx="2151040" cy="58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Infrastructure</a:t>
                </a:r>
              </a:p>
              <a:p>
                <a:pPr algn="ctr"/>
                <a:r>
                  <a:rPr lang="en-US" sz="1200" dirty="0" smtClean="0"/>
                  <a:t>as a Service (</a:t>
                </a:r>
                <a:r>
                  <a:rPr lang="en-US" sz="1200" dirty="0" err="1" smtClean="0"/>
                  <a:t>IaaS</a:t>
                </a:r>
                <a:r>
                  <a:rPr lang="en-US" sz="1200" dirty="0" smtClean="0"/>
                  <a:t>)</a:t>
                </a:r>
                <a:endParaRPr lang="en-US" sz="12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43963" y="62162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Take and Back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028776" y="1413719"/>
              <a:ext cx="2192025" cy="4487019"/>
              <a:chOff x="266116" y="870794"/>
              <a:chExt cx="2528887" cy="5714829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266116" y="870794"/>
                <a:ext cx="2528887" cy="530066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1" name="Diagram 20"/>
              <p:cNvGraphicFramePr/>
              <p:nvPr>
                <p:extLst>
                  <p:ext uri="{D42A27DB-BD31-4B8C-83A1-F6EECF244321}">
                    <p14:modId xmlns:p14="http://schemas.microsoft.com/office/powerpoint/2010/main" val="2947793751"/>
                  </p:ext>
                </p:extLst>
              </p:nvPr>
            </p:nvGraphicFramePr>
            <p:xfrm>
              <a:off x="390873" y="1600419"/>
              <a:ext cx="2277830" cy="43271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  <p:sp>
            <p:nvSpPr>
              <p:cNvPr id="22" name="TextBox 21"/>
              <p:cNvSpPr txBox="1"/>
              <p:nvPr/>
            </p:nvSpPr>
            <p:spPr>
              <a:xfrm>
                <a:off x="500831" y="916306"/>
                <a:ext cx="2151040" cy="58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Platform</a:t>
                </a:r>
              </a:p>
              <a:p>
                <a:pPr algn="ctr"/>
                <a:r>
                  <a:rPr lang="en-US" sz="1200" dirty="0" smtClean="0"/>
                  <a:t>as a Service (</a:t>
                </a:r>
                <a:r>
                  <a:rPr lang="en-US" sz="1200" dirty="0" err="1" smtClean="0"/>
                  <a:t>PaaS</a:t>
                </a:r>
                <a:r>
                  <a:rPr lang="en-US" sz="1200" dirty="0" smtClean="0"/>
                  <a:t>)</a:t>
                </a:r>
                <a:endParaRPr lang="en-US" sz="12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43963" y="62162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Pizza Delivered</a:t>
                </a:r>
                <a:endParaRPr lang="en-US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528822" y="1413719"/>
              <a:ext cx="2192025" cy="4843367"/>
              <a:chOff x="266116" y="870794"/>
              <a:chExt cx="2528887" cy="6168687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66116" y="870794"/>
                <a:ext cx="2528887" cy="530066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6" name="Diagram 25"/>
              <p:cNvGraphicFramePr/>
              <p:nvPr>
                <p:extLst>
                  <p:ext uri="{D42A27DB-BD31-4B8C-83A1-F6EECF244321}">
                    <p14:modId xmlns:p14="http://schemas.microsoft.com/office/powerpoint/2010/main" val="870618837"/>
                  </p:ext>
                </p:extLst>
              </p:nvPr>
            </p:nvGraphicFramePr>
            <p:xfrm>
              <a:off x="390873" y="1600419"/>
              <a:ext cx="2277830" cy="43271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20" r:qs="rId21" r:cs="rId22"/>
              </a:graphicData>
            </a:graphic>
          </p:graphicFrame>
          <p:sp>
            <p:nvSpPr>
              <p:cNvPr id="27" name="TextBox 26"/>
              <p:cNvSpPr txBox="1"/>
              <p:nvPr/>
            </p:nvSpPr>
            <p:spPr>
              <a:xfrm>
                <a:off x="500831" y="916306"/>
                <a:ext cx="2151040" cy="58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Software</a:t>
                </a:r>
              </a:p>
              <a:p>
                <a:pPr algn="ctr"/>
                <a:r>
                  <a:rPr lang="en-US" sz="1200" dirty="0" smtClean="0"/>
                  <a:t>as a Service (</a:t>
                </a:r>
                <a:r>
                  <a:rPr lang="en-US" sz="1200" dirty="0"/>
                  <a:t>S</a:t>
                </a:r>
                <a:r>
                  <a:rPr lang="en-US" sz="1200" dirty="0" smtClean="0"/>
                  <a:t>aaS)</a:t>
                </a:r>
                <a:endParaRPr lang="en-US" sz="12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43963" y="6216291"/>
                <a:ext cx="1771650" cy="82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Dined at Restaurant</a:t>
                </a:r>
                <a:endParaRPr 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0301288" y="2814637"/>
              <a:ext cx="1298753" cy="30777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You Manage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301288" y="3494636"/>
              <a:ext cx="129875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Vendor Manage</a:t>
              </a:r>
              <a:endParaRPr lang="en-US" sz="14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61390" y="796547"/>
            <a:ext cx="909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Pizza as a Service</a:t>
            </a:r>
            <a:endParaRPr lang="en-US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25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Computing: Security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6310495" cy="54067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3. Storage Security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important to be informed of who owns the data and the location where it is stored.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leak, </a:t>
            </a:r>
            <a:r>
              <a:rPr lang="en-US" dirty="0" smtClean="0"/>
              <a:t>snooping, </a:t>
            </a:r>
            <a:r>
              <a:rPr lang="en-US" dirty="0"/>
              <a:t>malware attacks, etc. are all threats to the stored data and can be listed under storage security. </a:t>
            </a:r>
            <a:endParaRPr lang="en-US" dirty="0" smtClean="0"/>
          </a:p>
          <a:p>
            <a:r>
              <a:rPr lang="en-US" dirty="0" smtClean="0"/>
              <a:t>Appropriate </a:t>
            </a:r>
            <a:r>
              <a:rPr lang="en-US" dirty="0"/>
              <a:t>antivirus software and periodic monitoring, should help protect the data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/>
        </p:blipFill>
        <p:spPr>
          <a:xfrm>
            <a:off x="6895069" y="863446"/>
            <a:ext cx="4819136" cy="29424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6441675" y="3958127"/>
            <a:ext cx="5725923" cy="173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/>
              <a:t>4. Network Security</a:t>
            </a:r>
            <a:r>
              <a:rPr lang="en-US" dirty="0" smtClean="0"/>
              <a:t>: </a:t>
            </a:r>
          </a:p>
          <a:p>
            <a:r>
              <a:rPr lang="en-US" dirty="0" smtClean="0"/>
              <a:t>Data is stored in the cloud via the Internet, and hence all network threats become a possibility.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61" y="3958127"/>
            <a:ext cx="4025674" cy="2683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07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853991" cy="5406726"/>
          </a:xfrm>
        </p:spPr>
        <p:txBody>
          <a:bodyPr/>
          <a:lstStyle/>
          <a:p>
            <a:r>
              <a:rPr lang="en-US" dirty="0" smtClean="0"/>
              <a:t>Cloud computing has become one of the most used technology components in modern day applications, which not only provides storage but also supports data analytics.</a:t>
            </a:r>
          </a:p>
          <a:p>
            <a:r>
              <a:rPr lang="en-US" dirty="0" smtClean="0"/>
              <a:t>Cloud services could be any one of the following:</a:t>
            </a:r>
          </a:p>
          <a:p>
            <a:pPr lvl="1"/>
            <a:r>
              <a:rPr lang="en-US" b="1" dirty="0"/>
              <a:t>Software as a </a:t>
            </a:r>
            <a:r>
              <a:rPr lang="en-US" b="1" dirty="0" smtClean="0"/>
              <a:t>Service (SaaS):</a:t>
            </a:r>
            <a:r>
              <a:rPr lang="en-US" dirty="0" smtClean="0"/>
              <a:t> Complete </a:t>
            </a:r>
            <a:r>
              <a:rPr lang="en-US" dirty="0"/>
              <a:t>software application as a service is provided to the </a:t>
            </a:r>
            <a:r>
              <a:rPr lang="en-US" dirty="0" smtClean="0"/>
              <a:t>user.</a:t>
            </a:r>
            <a:endParaRPr lang="en-US" dirty="0"/>
          </a:p>
          <a:p>
            <a:pPr lvl="1"/>
            <a:r>
              <a:rPr lang="en-US" b="1" dirty="0"/>
              <a:t>Platform as a S</a:t>
            </a:r>
            <a:r>
              <a:rPr lang="en-US" b="1" dirty="0" smtClean="0"/>
              <a:t>ervice (</a:t>
            </a:r>
            <a:r>
              <a:rPr lang="en-US" b="1" dirty="0" err="1" smtClean="0"/>
              <a:t>PaaS</a:t>
            </a:r>
            <a:r>
              <a:rPr lang="en-US" b="1" dirty="0" smtClean="0"/>
              <a:t>):</a:t>
            </a:r>
            <a:r>
              <a:rPr lang="en-US" dirty="0" smtClean="0"/>
              <a:t> Development tools, APIs, libraries, etc. will </a:t>
            </a:r>
            <a:r>
              <a:rPr lang="en-US" dirty="0"/>
              <a:t>be divided by the cloud service </a:t>
            </a:r>
            <a:r>
              <a:rPr lang="en-US" dirty="0" smtClean="0"/>
              <a:t>provider. User </a:t>
            </a:r>
            <a:r>
              <a:rPr lang="en-US" dirty="0"/>
              <a:t>have to </a:t>
            </a:r>
            <a:r>
              <a:rPr lang="en-US" dirty="0" smtClean="0"/>
              <a:t>build, </a:t>
            </a:r>
            <a:r>
              <a:rPr lang="en-US" dirty="0"/>
              <a:t>manage and maintain </a:t>
            </a:r>
            <a:r>
              <a:rPr lang="en-US" dirty="0" smtClean="0"/>
              <a:t>the applications.</a:t>
            </a:r>
            <a:endParaRPr lang="en-US" dirty="0"/>
          </a:p>
          <a:p>
            <a:pPr lvl="1"/>
            <a:r>
              <a:rPr lang="en-US" b="1" dirty="0"/>
              <a:t>Infrastructure as a S</a:t>
            </a:r>
            <a:r>
              <a:rPr lang="en-US" b="1" dirty="0" smtClean="0"/>
              <a:t>ervice (</a:t>
            </a:r>
            <a:r>
              <a:rPr lang="en-US" b="1" dirty="0" err="1" smtClean="0"/>
              <a:t>IaaS</a:t>
            </a:r>
            <a:r>
              <a:rPr lang="en-US" b="1" dirty="0" smtClean="0"/>
              <a:t>): </a:t>
            </a:r>
            <a:r>
              <a:rPr lang="en-US" dirty="0" smtClean="0"/>
              <a:t>User </a:t>
            </a:r>
            <a:r>
              <a:rPr lang="en-US" dirty="0"/>
              <a:t>should be provided with virtual </a:t>
            </a:r>
            <a:r>
              <a:rPr lang="en-US" dirty="0" smtClean="0"/>
              <a:t>machine support, </a:t>
            </a:r>
            <a:r>
              <a:rPr lang="en-US" dirty="0"/>
              <a:t>where the user does not need to know and worry about the </a:t>
            </a:r>
            <a:r>
              <a:rPr lang="en-US" dirty="0" smtClean="0"/>
              <a:t>infrastructure. Everything </a:t>
            </a:r>
            <a:r>
              <a:rPr lang="en-US" dirty="0"/>
              <a:t>should be taken care by the service </a:t>
            </a:r>
            <a:r>
              <a:rPr lang="en-US" dirty="0" smtClean="0"/>
              <a:t>provider. User </a:t>
            </a:r>
            <a:r>
              <a:rPr lang="en-US" dirty="0"/>
              <a:t>will manage the </a:t>
            </a:r>
            <a:r>
              <a:rPr lang="en-US" dirty="0" smtClean="0"/>
              <a:t>machines, </a:t>
            </a:r>
            <a:r>
              <a:rPr lang="en-US" dirty="0"/>
              <a:t>select the </a:t>
            </a:r>
            <a:r>
              <a:rPr lang="en-US" dirty="0" smtClean="0"/>
              <a:t>OS and </a:t>
            </a:r>
            <a:r>
              <a:rPr lang="en-US" dirty="0"/>
              <a:t>underlying </a:t>
            </a:r>
            <a:r>
              <a:rPr lang="en-US" dirty="0" smtClean="0"/>
              <a:t>applications.</a:t>
            </a:r>
          </a:p>
          <a:p>
            <a:r>
              <a:rPr lang="en-US" dirty="0"/>
              <a:t>The three deployment models generally used for </a:t>
            </a:r>
            <a:r>
              <a:rPr lang="en-US" dirty="0" smtClean="0"/>
              <a:t>public, </a:t>
            </a:r>
            <a:r>
              <a:rPr lang="en-US" dirty="0"/>
              <a:t>private and hybrid</a:t>
            </a:r>
          </a:p>
          <a:p>
            <a:r>
              <a:rPr lang="en-US" dirty="0"/>
              <a:t>Private cloud deployment model can be </a:t>
            </a:r>
            <a:r>
              <a:rPr lang="en-US" dirty="0" smtClean="0"/>
              <a:t>opted wherever confidentiality matters </a:t>
            </a:r>
            <a:r>
              <a:rPr lang="en-US" dirty="0"/>
              <a:t>the </a:t>
            </a:r>
            <a:r>
              <a:rPr lang="en-US" dirty="0" smtClean="0"/>
              <a:t>most.</a:t>
            </a:r>
            <a:endParaRPr lang="en-US" dirty="0"/>
          </a:p>
          <a:p>
            <a:r>
              <a:rPr lang="en-US" dirty="0"/>
              <a:t>When its come to public cloud deployment </a:t>
            </a:r>
            <a:r>
              <a:rPr lang="en-US" dirty="0" smtClean="0"/>
              <a:t>model, </a:t>
            </a:r>
            <a:r>
              <a:rPr lang="en-US" dirty="0"/>
              <a:t>the cloud service provider </a:t>
            </a:r>
            <a:r>
              <a:rPr lang="en-US" dirty="0" smtClean="0"/>
              <a:t>owns </a:t>
            </a:r>
            <a:r>
              <a:rPr lang="en-US" dirty="0"/>
              <a:t>all the resource which include </a:t>
            </a:r>
            <a:r>
              <a:rPr lang="en-US" dirty="0" smtClean="0"/>
              <a:t>hardware/infrastructure </a:t>
            </a:r>
            <a:r>
              <a:rPr lang="en-US" dirty="0"/>
              <a:t>and </a:t>
            </a:r>
            <a:r>
              <a:rPr lang="en-US" dirty="0" smtClean="0"/>
              <a:t>software. Cloud </a:t>
            </a:r>
            <a:r>
              <a:rPr lang="en-US" dirty="0"/>
              <a:t>service provider will take care of all resource </a:t>
            </a:r>
            <a:r>
              <a:rPr lang="en-US" dirty="0" smtClean="0"/>
              <a:t>management.</a:t>
            </a:r>
            <a:endParaRPr lang="en-US" dirty="0"/>
          </a:p>
          <a:p>
            <a:pPr lvl="1"/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348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853991" cy="5406726"/>
          </a:xfrm>
        </p:spPr>
        <p:txBody>
          <a:bodyPr/>
          <a:lstStyle/>
          <a:p>
            <a:r>
              <a:rPr lang="en-US" dirty="0"/>
              <a:t>Hybrid development is a mix of both public and private deployment </a:t>
            </a:r>
            <a:r>
              <a:rPr lang="en-US" dirty="0" smtClean="0"/>
              <a:t>model. In </a:t>
            </a:r>
            <a:r>
              <a:rPr lang="en-US" dirty="0"/>
              <a:t>this approach the resource offered and manage are both </a:t>
            </a:r>
            <a:r>
              <a:rPr lang="en-US" dirty="0" smtClean="0"/>
              <a:t>in-house </a:t>
            </a:r>
            <a:r>
              <a:rPr lang="en-US" dirty="0"/>
              <a:t>and third party </a:t>
            </a:r>
            <a:r>
              <a:rPr lang="en-US" dirty="0" smtClean="0"/>
              <a:t>based.</a:t>
            </a:r>
            <a:endParaRPr lang="en-US" dirty="0"/>
          </a:p>
          <a:p>
            <a:r>
              <a:rPr lang="en-US" dirty="0" smtClean="0"/>
              <a:t>There </a:t>
            </a:r>
            <a:r>
              <a:rPr lang="en-US" dirty="0"/>
              <a:t>are many challenges one could face while opting for cloud storage with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applications some of these </a:t>
            </a:r>
            <a:r>
              <a:rPr lang="en-US" dirty="0" smtClean="0"/>
              <a:t>are as follows:</a:t>
            </a:r>
            <a:endParaRPr lang="en-US" dirty="0"/>
          </a:p>
          <a:p>
            <a:pPr lvl="1"/>
            <a:r>
              <a:rPr lang="en-US" dirty="0" smtClean="0"/>
              <a:t>Privacy </a:t>
            </a:r>
            <a:r>
              <a:rPr lang="en-US" dirty="0"/>
              <a:t>and security </a:t>
            </a:r>
            <a:endParaRPr lang="en-US" dirty="0" smtClean="0"/>
          </a:p>
          <a:p>
            <a:pPr lvl="1"/>
            <a:r>
              <a:rPr lang="en-US" dirty="0" smtClean="0"/>
              <a:t>Bandwidth </a:t>
            </a:r>
            <a:r>
              <a:rPr lang="en-US" dirty="0"/>
              <a:t>cost </a:t>
            </a:r>
            <a:endParaRPr lang="en-US" dirty="0" smtClean="0"/>
          </a:p>
          <a:p>
            <a:pPr lvl="1"/>
            <a:r>
              <a:rPr lang="en-US" dirty="0" smtClean="0"/>
              <a:t>Migration </a:t>
            </a:r>
            <a:r>
              <a:rPr lang="en-US" dirty="0"/>
              <a:t>and portability </a:t>
            </a:r>
            <a:endParaRPr lang="en-US" dirty="0" smtClean="0"/>
          </a:p>
          <a:p>
            <a:pPr lvl="1"/>
            <a:r>
              <a:rPr lang="en-US" dirty="0" smtClean="0"/>
              <a:t>Reliability </a:t>
            </a:r>
            <a:r>
              <a:rPr lang="en-US" dirty="0"/>
              <a:t>and availability </a:t>
            </a:r>
            <a:endParaRPr lang="en-US" dirty="0" smtClean="0"/>
          </a:p>
          <a:p>
            <a:pPr lvl="1"/>
            <a:r>
              <a:rPr lang="en-US" dirty="0" smtClean="0"/>
              <a:t>Costing </a:t>
            </a:r>
          </a:p>
          <a:p>
            <a:pPr lvl="1"/>
            <a:r>
              <a:rPr lang="en-US" dirty="0" smtClean="0"/>
              <a:t>Data ownership </a:t>
            </a:r>
          </a:p>
          <a:p>
            <a:pPr lvl="1"/>
            <a:r>
              <a:rPr lang="en-US" dirty="0" smtClean="0"/>
              <a:t>Expertise</a:t>
            </a:r>
            <a:endParaRPr lang="en-US" dirty="0"/>
          </a:p>
          <a:p>
            <a:r>
              <a:rPr lang="en-US" dirty="0" smtClean="0"/>
              <a:t>Selecting </a:t>
            </a:r>
            <a:r>
              <a:rPr lang="en-US" dirty="0"/>
              <a:t>a CSP is not </a:t>
            </a:r>
            <a:r>
              <a:rPr lang="en-US" dirty="0" smtClean="0"/>
              <a:t>easy. Many </a:t>
            </a:r>
            <a:r>
              <a:rPr lang="en-US" dirty="0"/>
              <a:t>parameters are to be considered before choosing the best </a:t>
            </a:r>
            <a:r>
              <a:rPr lang="en-US" dirty="0" smtClean="0"/>
              <a:t>option.</a:t>
            </a:r>
            <a:endParaRPr lang="en-US" dirty="0"/>
          </a:p>
          <a:p>
            <a:r>
              <a:rPr lang="en-US" dirty="0" smtClean="0"/>
              <a:t>With fog computing, </a:t>
            </a:r>
            <a:r>
              <a:rPr lang="en-US" dirty="0"/>
              <a:t>it become possible to </a:t>
            </a:r>
            <a:r>
              <a:rPr lang="en-US" dirty="0" smtClean="0"/>
              <a:t>analyze </a:t>
            </a:r>
            <a:r>
              <a:rPr lang="en-US" dirty="0"/>
              <a:t>the data at a place closer to </a:t>
            </a:r>
            <a:r>
              <a:rPr lang="en-US" dirty="0" smtClean="0"/>
              <a:t>where </a:t>
            </a:r>
            <a:r>
              <a:rPr lang="en-US" dirty="0"/>
              <a:t>it is </a:t>
            </a:r>
            <a:r>
              <a:rPr lang="en-US" dirty="0" smtClean="0"/>
              <a:t>generated.</a:t>
            </a:r>
            <a:r>
              <a:rPr lang="en-US" dirty="0"/>
              <a:t>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63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810449" cy="2228098"/>
          </a:xfrm>
        </p:spPr>
        <p:txBody>
          <a:bodyPr/>
          <a:lstStyle/>
          <a:p>
            <a:r>
              <a:rPr lang="en-US" dirty="0" smtClean="0"/>
              <a:t>Fog </a:t>
            </a:r>
            <a:r>
              <a:rPr lang="en-US" dirty="0"/>
              <a:t>computing provides the following </a:t>
            </a:r>
            <a:r>
              <a:rPr lang="en-US" dirty="0" smtClean="0"/>
              <a:t>advantages:</a:t>
            </a:r>
            <a:endParaRPr lang="en-US" dirty="0"/>
          </a:p>
          <a:p>
            <a:pPr lvl="1"/>
            <a:r>
              <a:rPr lang="en-US" dirty="0" smtClean="0"/>
              <a:t>Minimal </a:t>
            </a:r>
            <a:r>
              <a:rPr lang="en-US" dirty="0"/>
              <a:t>amount of data send to cloud</a:t>
            </a:r>
          </a:p>
          <a:p>
            <a:pPr lvl="1"/>
            <a:r>
              <a:rPr lang="en-US" dirty="0"/>
              <a:t>Reduce bandwidth consumption</a:t>
            </a:r>
          </a:p>
          <a:p>
            <a:pPr lvl="1"/>
            <a:r>
              <a:rPr lang="en-US" dirty="0"/>
              <a:t>Reduce data latency </a:t>
            </a:r>
            <a:endParaRPr lang="en-US" dirty="0" smtClean="0"/>
          </a:p>
          <a:p>
            <a:pPr lvl="1"/>
            <a:r>
              <a:rPr lang="en-US" dirty="0" smtClean="0"/>
              <a:t>Improve </a:t>
            </a:r>
            <a:r>
              <a:rPr lang="en-US" dirty="0"/>
              <a:t>data </a:t>
            </a:r>
            <a:r>
              <a:rPr lang="en-US" dirty="0" smtClean="0"/>
              <a:t>security </a:t>
            </a:r>
          </a:p>
          <a:p>
            <a:pPr lvl="1"/>
            <a:r>
              <a:rPr lang="en-US" dirty="0" smtClean="0"/>
              <a:t>Immediate </a:t>
            </a:r>
            <a:r>
              <a:rPr lang="en-US" dirty="0"/>
              <a:t>processing of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21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Example of “as a Service”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21862" y="2274535"/>
            <a:ext cx="2279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Vehicle </a:t>
            </a:r>
          </a:p>
          <a:p>
            <a:pPr algn="ctr"/>
            <a:r>
              <a:rPr lang="en-US" sz="5400" b="1" dirty="0" smtClean="0"/>
              <a:t>as a </a:t>
            </a:r>
          </a:p>
          <a:p>
            <a:pPr algn="ctr"/>
            <a:r>
              <a:rPr lang="en-US" sz="5400" b="1" dirty="0" smtClean="0"/>
              <a:t>Service</a:t>
            </a:r>
            <a:endParaRPr lang="en-US" sz="5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" t="222" r="44252" b="51572"/>
          <a:stretch/>
        </p:blipFill>
        <p:spPr>
          <a:xfrm>
            <a:off x="585355" y="1036634"/>
            <a:ext cx="4080003" cy="2660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46" t="4623" r="-70" b="47172"/>
          <a:stretch/>
        </p:blipFill>
        <p:spPr>
          <a:xfrm>
            <a:off x="4727941" y="1036634"/>
            <a:ext cx="4008133" cy="26606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" t="45187" r="45494" b="7659"/>
          <a:stretch/>
        </p:blipFill>
        <p:spPr>
          <a:xfrm>
            <a:off x="585354" y="3759855"/>
            <a:ext cx="4086657" cy="26025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32" t="45187" r="344" b="7659"/>
          <a:stretch/>
        </p:blipFill>
        <p:spPr>
          <a:xfrm>
            <a:off x="4727941" y="3759855"/>
            <a:ext cx="4008133" cy="26025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04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511744" y="1494972"/>
            <a:ext cx="2192025" cy="4161834"/>
            <a:chOff x="7511744" y="1494972"/>
            <a:chExt cx="2192025" cy="4161834"/>
          </a:xfrm>
        </p:grpSpPr>
        <p:sp>
          <p:nvSpPr>
            <p:cNvPr id="39" name="Rounded Rectangle 38"/>
            <p:cNvSpPr/>
            <p:nvPr/>
          </p:nvSpPr>
          <p:spPr>
            <a:xfrm>
              <a:off x="7511744" y="1494972"/>
              <a:ext cx="2192025" cy="416183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15194" y="1530706"/>
              <a:ext cx="1864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Software</a:t>
              </a:r>
            </a:p>
            <a:p>
              <a:pPr algn="ctr"/>
              <a:r>
                <a:rPr lang="en-US" sz="1200" dirty="0" smtClean="0"/>
                <a:t>as a Service (</a:t>
              </a:r>
              <a:r>
                <a:rPr lang="en-US" sz="1200" dirty="0"/>
                <a:t>S</a:t>
              </a:r>
              <a:r>
                <a:rPr lang="en-US" sz="1200" dirty="0" smtClean="0"/>
                <a:t>aaS)</a:t>
              </a:r>
              <a:endParaRPr lang="en-US" sz="1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011698" y="1494972"/>
            <a:ext cx="2192025" cy="4161834"/>
            <a:chOff x="5011698" y="1494972"/>
            <a:chExt cx="2192025" cy="4161834"/>
          </a:xfrm>
        </p:grpSpPr>
        <p:sp>
          <p:nvSpPr>
            <p:cNvPr id="43" name="Rounded Rectangle 42"/>
            <p:cNvSpPr/>
            <p:nvPr/>
          </p:nvSpPr>
          <p:spPr>
            <a:xfrm>
              <a:off x="5011698" y="1494972"/>
              <a:ext cx="2192025" cy="416183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15148" y="1530706"/>
              <a:ext cx="1864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Platform</a:t>
              </a:r>
            </a:p>
            <a:p>
              <a:pPr algn="ctr"/>
              <a:r>
                <a:rPr lang="en-US" sz="1200" dirty="0" smtClean="0"/>
                <a:t>as a Service (</a:t>
              </a:r>
              <a:r>
                <a:rPr lang="en-US" sz="1200" dirty="0" err="1" smtClean="0"/>
                <a:t>PaaS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55247" y="1494972"/>
            <a:ext cx="2192025" cy="4161834"/>
            <a:chOff x="2655247" y="1494972"/>
            <a:chExt cx="2192025" cy="4161834"/>
          </a:xfrm>
        </p:grpSpPr>
        <p:sp>
          <p:nvSpPr>
            <p:cNvPr id="47" name="Rounded Rectangle 46"/>
            <p:cNvSpPr/>
            <p:nvPr/>
          </p:nvSpPr>
          <p:spPr>
            <a:xfrm>
              <a:off x="2655247" y="1494972"/>
              <a:ext cx="2192025" cy="416183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58697" y="1530706"/>
              <a:ext cx="1864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Infrastructure</a:t>
              </a:r>
            </a:p>
            <a:p>
              <a:pPr algn="ctr"/>
              <a:r>
                <a:rPr lang="en-US" sz="1200" dirty="0" smtClean="0"/>
                <a:t>as a Service (</a:t>
              </a:r>
              <a:r>
                <a:rPr lang="en-US" sz="1200" dirty="0" err="1" smtClean="0"/>
                <a:t>IaaS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0133" y="1494972"/>
            <a:ext cx="2192025" cy="4161834"/>
            <a:chOff x="300133" y="1494972"/>
            <a:chExt cx="2192025" cy="4161834"/>
          </a:xfrm>
        </p:grpSpPr>
        <p:sp>
          <p:nvSpPr>
            <p:cNvPr id="51" name="Rounded Rectangle 50"/>
            <p:cNvSpPr/>
            <p:nvPr/>
          </p:nvSpPr>
          <p:spPr>
            <a:xfrm>
              <a:off x="300133" y="1494972"/>
              <a:ext cx="2192025" cy="416183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7649" y="1517409"/>
              <a:ext cx="15356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Traditional</a:t>
              </a:r>
            </a:p>
            <a:p>
              <a:pPr algn="ctr"/>
              <a:r>
                <a:rPr lang="en-US" sz="1200" dirty="0" smtClean="0"/>
                <a:t>On-Premises</a:t>
              </a:r>
              <a:endParaRPr lang="en-US" sz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Cloud Service</a:t>
            </a:r>
            <a:r>
              <a:rPr lang="en-US" dirty="0"/>
              <a:t>s</a:t>
            </a:r>
          </a:p>
        </p:txBody>
      </p:sp>
      <p:graphicFrame>
        <p:nvGraphicFramePr>
          <p:cNvPr id="52" name="Diagram 51"/>
          <p:cNvGraphicFramePr/>
          <p:nvPr>
            <p:extLst>
              <p:ext uri="{D42A27DB-BD31-4B8C-83A1-F6EECF244321}">
                <p14:modId xmlns:p14="http://schemas.microsoft.com/office/powerpoint/2010/main" val="2591502473"/>
              </p:ext>
            </p:extLst>
          </p:nvPr>
        </p:nvGraphicFramePr>
        <p:xfrm>
          <a:off x="408272" y="2067840"/>
          <a:ext cx="1974410" cy="339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8" name="Diagram 47"/>
          <p:cNvGraphicFramePr/>
          <p:nvPr>
            <p:extLst>
              <p:ext uri="{D42A27DB-BD31-4B8C-83A1-F6EECF244321}">
                <p14:modId xmlns:p14="http://schemas.microsoft.com/office/powerpoint/2010/main" val="2847243804"/>
              </p:ext>
            </p:extLst>
          </p:nvPr>
        </p:nvGraphicFramePr>
        <p:xfrm>
          <a:off x="2763386" y="2067840"/>
          <a:ext cx="1974410" cy="339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1763405236"/>
              </p:ext>
            </p:extLst>
          </p:nvPr>
        </p:nvGraphicFramePr>
        <p:xfrm>
          <a:off x="5119837" y="2067840"/>
          <a:ext cx="1974410" cy="339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1994486576"/>
              </p:ext>
            </p:extLst>
          </p:nvPr>
        </p:nvGraphicFramePr>
        <p:xfrm>
          <a:off x="7619883" y="2067840"/>
          <a:ext cx="1974410" cy="339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0284210" y="2895890"/>
            <a:ext cx="1298753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You Manage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284210" y="3575889"/>
            <a:ext cx="12987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Vendor Manage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004C594-34B8-4345-B133-9268BCEB6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>
                                            <p:graphicEl>
                                              <a:dgm id="{B004C594-34B8-4345-B133-9268BCEB67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7EDCCF4-A6E5-4155-90FD-512171D54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>
                                            <p:graphicEl>
                                              <a:dgm id="{57EDCCF4-A6E5-4155-90FD-512171D54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6F30F413-407E-4C1B-9750-DA1C5C95C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>
                                            <p:graphicEl>
                                              <a:dgm id="{6F30F413-407E-4C1B-9750-DA1C5C95C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C3F6D10-076A-4714-BAEA-D7A05AC1C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>
                                            <p:graphicEl>
                                              <a:dgm id="{5C3F6D10-076A-4714-BAEA-D7A05AC1C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6CA18C1D-1657-4B00-91BD-F514052F1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>
                                            <p:graphicEl>
                                              <a:dgm id="{6CA18C1D-1657-4B00-91BD-F514052F13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0B5DE05-EE00-447A-924A-5D5C1F14A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>
                                            <p:graphicEl>
                                              <a:dgm id="{B0B5DE05-EE00-447A-924A-5D5C1F14A9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8219221E-BDF2-4ABE-BA46-9B070BE43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>
                                            <p:graphicEl>
                                              <a:dgm id="{8219221E-BDF2-4ABE-BA46-9B070BE431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E321E1AE-1C86-496A-BB74-0C94D38BA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>
                                            <p:graphicEl>
                                              <a:dgm id="{E321E1AE-1C86-496A-BB74-0C94D38BAE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B004C594-34B8-4345-B133-9268BCEB6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>
                                            <p:graphicEl>
                                              <a:dgm id="{B004C594-34B8-4345-B133-9268BCEB67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57EDCCF4-A6E5-4155-90FD-512171D54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>
                                            <p:graphicEl>
                                              <a:dgm id="{57EDCCF4-A6E5-4155-90FD-512171D54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6F30F413-407E-4C1B-9750-DA1C5C95C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>
                                            <p:graphicEl>
                                              <a:dgm id="{6F30F413-407E-4C1B-9750-DA1C5C95C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5C3F6D10-076A-4714-BAEA-D7A05AC1C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graphicEl>
                                              <a:dgm id="{5C3F6D10-076A-4714-BAEA-D7A05AC1C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6CA18C1D-1657-4B00-91BD-F514052F1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>
                                            <p:graphicEl>
                                              <a:dgm id="{6CA18C1D-1657-4B00-91BD-F514052F13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B0B5DE05-EE00-447A-924A-5D5C1F14A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>
                                            <p:graphicEl>
                                              <a:dgm id="{B0B5DE05-EE00-447A-924A-5D5C1F14A9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8219221E-BDF2-4ABE-BA46-9B070BE43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graphicEl>
                                              <a:dgm id="{8219221E-BDF2-4ABE-BA46-9B070BE431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E321E1AE-1C86-496A-BB74-0C94D38BA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>
                                            <p:graphicEl>
                                              <a:dgm id="{E321E1AE-1C86-496A-BB74-0C94D38BAE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B004C594-34B8-4345-B133-9268BCEB6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>
                                            <p:graphicEl>
                                              <a:dgm id="{B004C594-34B8-4345-B133-9268BCEB67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57EDCCF4-A6E5-4155-90FD-512171D54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>
                                            <p:graphicEl>
                                              <a:dgm id="{57EDCCF4-A6E5-4155-90FD-512171D54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6F30F413-407E-4C1B-9750-DA1C5C95C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>
                                            <p:graphicEl>
                                              <a:dgm id="{6F30F413-407E-4C1B-9750-DA1C5C95C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5C3F6D10-076A-4714-BAEA-D7A05AC1C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>
                                            <p:graphicEl>
                                              <a:dgm id="{5C3F6D10-076A-4714-BAEA-D7A05AC1C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6CA18C1D-1657-4B00-91BD-F514052F1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4">
                                            <p:graphicEl>
                                              <a:dgm id="{6CA18C1D-1657-4B00-91BD-F514052F13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B0B5DE05-EE00-447A-924A-5D5C1F14A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>
                                            <p:graphicEl>
                                              <a:dgm id="{B0B5DE05-EE00-447A-924A-5D5C1F14A9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8219221E-BDF2-4ABE-BA46-9B070BE43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4">
                                            <p:graphicEl>
                                              <a:dgm id="{8219221E-BDF2-4ABE-BA46-9B070BE431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E321E1AE-1C86-496A-BB74-0C94D38BA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4">
                                            <p:graphicEl>
                                              <a:dgm id="{E321E1AE-1C86-496A-BB74-0C94D38BAE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B004C594-34B8-4345-B133-9268BCEB6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">
                                            <p:graphicEl>
                                              <a:dgm id="{B004C594-34B8-4345-B133-9268BCEB67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57EDCCF4-A6E5-4155-90FD-512171D54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0">
                                            <p:graphicEl>
                                              <a:dgm id="{57EDCCF4-A6E5-4155-90FD-512171D54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6F30F413-407E-4C1B-9750-DA1C5C95C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0">
                                            <p:graphicEl>
                                              <a:dgm id="{6F30F413-407E-4C1B-9750-DA1C5C95C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5C3F6D10-076A-4714-BAEA-D7A05AC1C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0">
                                            <p:graphicEl>
                                              <a:dgm id="{5C3F6D10-076A-4714-BAEA-D7A05AC1C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6CA18C1D-1657-4B00-91BD-F514052F1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0">
                                            <p:graphicEl>
                                              <a:dgm id="{6CA18C1D-1657-4B00-91BD-F514052F13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B0B5DE05-EE00-447A-924A-5D5C1F14A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0">
                                            <p:graphicEl>
                                              <a:dgm id="{B0B5DE05-EE00-447A-924A-5D5C1F14A9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8219221E-BDF2-4ABE-BA46-9B070BE43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0">
                                            <p:graphicEl>
                                              <a:dgm id="{8219221E-BDF2-4ABE-BA46-9B070BE431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E321E1AE-1C86-496A-BB74-0C94D38BA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0">
                                            <p:graphicEl>
                                              <a:dgm id="{E321E1AE-1C86-496A-BB74-0C94D38BAE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Sub>
          <a:bldDgm bld="one" rev="1"/>
        </p:bldSub>
      </p:bldGraphic>
      <p:bldGraphic spid="48" grpId="0">
        <p:bldSub>
          <a:bldDgm bld="one" rev="1"/>
        </p:bldSub>
      </p:bldGraphic>
      <p:bldGraphic spid="44" grpId="0">
        <p:bldSub>
          <a:bldDgm bld="one" rev="1"/>
        </p:bldSub>
      </p:bldGraphic>
      <p:bldGraphic spid="40" grpId="0">
        <p:bldSub>
          <a:bldDgm bld="one" rev="1"/>
        </p:bldSub>
      </p:bldGraphic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Software-as-a-Service (SaaS)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3"/>
            <a:ext cx="4938535" cy="5646214"/>
          </a:xfrm>
        </p:spPr>
        <p:txBody>
          <a:bodyPr/>
          <a:lstStyle/>
          <a:p>
            <a:r>
              <a:rPr lang="en-US" dirty="0" smtClean="0"/>
              <a:t>Complete </a:t>
            </a:r>
            <a:r>
              <a:rPr lang="en-US" dirty="0"/>
              <a:t>software application as a service is provided to the </a:t>
            </a:r>
            <a:r>
              <a:rPr lang="en-US" dirty="0" smtClean="0"/>
              <a:t>user</a:t>
            </a:r>
            <a:r>
              <a:rPr lang="en-US" dirty="0"/>
              <a:t> that is run and managed by the service </a:t>
            </a:r>
            <a:r>
              <a:rPr lang="en-US" dirty="0" smtClean="0"/>
              <a:t>provider.</a:t>
            </a:r>
          </a:p>
          <a:p>
            <a:r>
              <a:rPr lang="en-US" dirty="0" smtClean="0"/>
              <a:t>It </a:t>
            </a:r>
            <a:r>
              <a:rPr lang="en-US" dirty="0"/>
              <a:t>can also be called application as a service as a pay monthly, yearly etc. </a:t>
            </a:r>
            <a:r>
              <a:rPr lang="en-US" dirty="0" smtClean="0"/>
              <a:t>subscription.</a:t>
            </a:r>
          </a:p>
          <a:p>
            <a:r>
              <a:rPr lang="en-US" dirty="0"/>
              <a:t>In SaaS, user don't need to worry about software </a:t>
            </a:r>
            <a:r>
              <a:rPr lang="en-US" dirty="0" err="1"/>
              <a:t>upgradation</a:t>
            </a:r>
            <a:r>
              <a:rPr lang="en-US" dirty="0"/>
              <a:t> and management.</a:t>
            </a:r>
          </a:p>
          <a:p>
            <a:r>
              <a:rPr lang="en-US" dirty="0" smtClean="0"/>
              <a:t>A </a:t>
            </a:r>
            <a:r>
              <a:rPr lang="en-US" dirty="0"/>
              <a:t>common example of a SaaS application is web-based email where you can send and receive email without having to manage </a:t>
            </a:r>
            <a:r>
              <a:rPr lang="en-US" dirty="0" smtClean="0"/>
              <a:t>the server that </a:t>
            </a:r>
            <a:r>
              <a:rPr lang="en-US" dirty="0"/>
              <a:t>the email program is </a:t>
            </a:r>
            <a:r>
              <a:rPr lang="en-US" dirty="0" smtClean="0"/>
              <a:t>running.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57" y="1430212"/>
            <a:ext cx="6462112" cy="3761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11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Platform-as-a-Service (PaaS)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3"/>
            <a:ext cx="6052420" cy="5646214"/>
          </a:xfrm>
        </p:spPr>
        <p:txBody>
          <a:bodyPr/>
          <a:lstStyle/>
          <a:p>
            <a:r>
              <a:rPr lang="en-US" dirty="0" smtClean="0"/>
              <a:t>It provides a </a:t>
            </a:r>
            <a:r>
              <a:rPr lang="en-US" dirty="0"/>
              <a:t>development environment to application </a:t>
            </a:r>
            <a:r>
              <a:rPr lang="en-US" dirty="0" smtClean="0"/>
              <a:t>developers.</a:t>
            </a:r>
          </a:p>
          <a:p>
            <a:r>
              <a:rPr lang="en-US" dirty="0" smtClean="0"/>
              <a:t>Operating </a:t>
            </a:r>
            <a:r>
              <a:rPr lang="en-US" dirty="0"/>
              <a:t>system</a:t>
            </a:r>
            <a:r>
              <a:rPr lang="en-US" dirty="0" smtClean="0"/>
              <a:t>, </a:t>
            </a:r>
            <a:r>
              <a:rPr lang="en-US" dirty="0"/>
              <a:t>programming-language execution environment, database, </a:t>
            </a:r>
            <a:r>
              <a:rPr lang="en-US" dirty="0" smtClean="0"/>
              <a:t>web server, development </a:t>
            </a:r>
            <a:r>
              <a:rPr lang="en-US" dirty="0"/>
              <a:t>tools, APIs, libraries, etc., will be provided by the cloud service provider. </a:t>
            </a:r>
            <a:endParaRPr lang="en-US" dirty="0" smtClean="0"/>
          </a:p>
          <a:p>
            <a:r>
              <a:rPr lang="en-US" dirty="0" smtClean="0"/>
              <a:t>Users </a:t>
            </a:r>
            <a:r>
              <a:rPr lang="en-US" dirty="0"/>
              <a:t>have to build, manage and maintain the </a:t>
            </a:r>
            <a:r>
              <a:rPr lang="en-US" dirty="0" smtClean="0"/>
              <a:t>applications.</a:t>
            </a:r>
          </a:p>
          <a:p>
            <a:r>
              <a:rPr lang="en-US" dirty="0"/>
              <a:t>Application developers develop and run their software on a cloud platform instead of directly buying and managing the </a:t>
            </a:r>
            <a:r>
              <a:rPr lang="en-US" dirty="0" smtClean="0"/>
              <a:t>essential </a:t>
            </a:r>
            <a:r>
              <a:rPr lang="en-US" dirty="0"/>
              <a:t>hardware and software layers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AWS Lambda, Google App Engine, IBM Cloud Foundry, Oracle Cloud Platform, Red Hat </a:t>
            </a:r>
            <a:r>
              <a:rPr lang="en-US" dirty="0" err="1" smtClean="0"/>
              <a:t>OpenShift</a:t>
            </a:r>
            <a:r>
              <a:rPr lang="en-US" dirty="0"/>
              <a:t>, </a:t>
            </a:r>
            <a:r>
              <a:rPr lang="en-US" dirty="0" err="1"/>
              <a:t>Zoho</a:t>
            </a:r>
            <a:r>
              <a:rPr lang="en-US" dirty="0"/>
              <a:t> </a:t>
            </a:r>
            <a:r>
              <a:rPr lang="en-US" dirty="0" smtClean="0"/>
              <a:t>Creator.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45" y="1383144"/>
            <a:ext cx="5706755" cy="38175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Infrastructure-as-a-Service (IaaS)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3"/>
            <a:ext cx="5283969" cy="5646214"/>
          </a:xfrm>
        </p:spPr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</a:t>
            </a:r>
            <a:r>
              <a:rPr lang="en-US" dirty="0" smtClean="0"/>
              <a:t>provides </a:t>
            </a:r>
            <a:r>
              <a:rPr lang="en-US" dirty="0"/>
              <a:t>access to computing hardware, networking features, </a:t>
            </a:r>
            <a:r>
              <a:rPr lang="en-US" dirty="0" smtClean="0"/>
              <a:t>and </a:t>
            </a:r>
            <a:r>
              <a:rPr lang="en-US" dirty="0"/>
              <a:t>data storage space. </a:t>
            </a:r>
          </a:p>
          <a:p>
            <a:r>
              <a:rPr lang="en-US" dirty="0" smtClean="0"/>
              <a:t>Where </a:t>
            </a:r>
            <a:r>
              <a:rPr lang="en-US" dirty="0"/>
              <a:t>the consumer is able to deploy and run </a:t>
            </a:r>
            <a:r>
              <a:rPr lang="en-US" dirty="0" smtClean="0"/>
              <a:t>software</a:t>
            </a:r>
            <a:r>
              <a:rPr lang="en-US" dirty="0"/>
              <a:t>, which can include operating systems and applications.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consumer does not manage or control the underlying cloud infrastructure but has control over operating systems, storage, and deployed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dirty="0" smtClean="0"/>
              <a:t>This service </a:t>
            </a:r>
            <a:r>
              <a:rPr lang="en-US" dirty="0"/>
              <a:t>provides you with the highest level of </a:t>
            </a:r>
            <a:r>
              <a:rPr lang="en-US" dirty="0" smtClean="0"/>
              <a:t>flexibility.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6" t="6986" r="1909" b="7845"/>
          <a:stretch/>
        </p:blipFill>
        <p:spPr>
          <a:xfrm>
            <a:off x="5735781" y="1058677"/>
            <a:ext cx="6163293" cy="270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1" y="3933372"/>
            <a:ext cx="3779068" cy="23959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343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0"/>
  <p:tag name="ARTICULATE_DESIGN_ID_OFFICE THEME" val="2GgczCo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9775</TotalTime>
  <Words>3655</Words>
  <Application>Microsoft Office PowerPoint</Application>
  <PresentationFormat>Widescreen</PresentationFormat>
  <Paragraphs>449</Paragraphs>
  <Slides>43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Roboto Condensed</vt:lpstr>
      <vt:lpstr>Calibri</vt:lpstr>
      <vt:lpstr>Wingdings</vt:lpstr>
      <vt:lpstr>Segoe UI Black</vt:lpstr>
      <vt:lpstr>Arial</vt:lpstr>
      <vt:lpstr>Roboto Condensed Light</vt:lpstr>
      <vt:lpstr>Wingdings 3</vt:lpstr>
      <vt:lpstr>Office Theme</vt:lpstr>
      <vt:lpstr>Unit-4  Cloud for IoT</vt:lpstr>
      <vt:lpstr>Introduction to Cloud Computing</vt:lpstr>
      <vt:lpstr>Service Models of Cloud Computing </vt:lpstr>
      <vt:lpstr>Example of “as a Service”</vt:lpstr>
      <vt:lpstr>Example of “as a Service”</vt:lpstr>
      <vt:lpstr>Cloud Services</vt:lpstr>
      <vt:lpstr>Software-as-a-Service (SaaS)</vt:lpstr>
      <vt:lpstr>Platform-as-a-Service (PaaS)</vt:lpstr>
      <vt:lpstr>Infrastructure-as-a-Service (IaaS)</vt:lpstr>
      <vt:lpstr>Deployment Models of Cloud Computing </vt:lpstr>
      <vt:lpstr>Private Cloud</vt:lpstr>
      <vt:lpstr>Public Cloud</vt:lpstr>
      <vt:lpstr>Hybrid Cloud</vt:lpstr>
      <vt:lpstr>IoT with Cloud - Challenges</vt:lpstr>
      <vt:lpstr>Privacy and Security</vt:lpstr>
      <vt:lpstr>Bandwidth Cost</vt:lpstr>
      <vt:lpstr>Migration and Portability</vt:lpstr>
      <vt:lpstr>Availability, Reliability and Robustness</vt:lpstr>
      <vt:lpstr>Costing</vt:lpstr>
      <vt:lpstr>Data Ownership</vt:lpstr>
      <vt:lpstr>Expertise</vt:lpstr>
      <vt:lpstr>Selection of Cloud Service Provider: An Overview</vt:lpstr>
      <vt:lpstr>Criteria 1: Certification and Standards Compliance</vt:lpstr>
      <vt:lpstr>Criteria 2: Financial Health of the Service Provider</vt:lpstr>
      <vt:lpstr>Criteria 4: Compliance Audit</vt:lpstr>
      <vt:lpstr>Criteria 6: Reporting/Tracking</vt:lpstr>
      <vt:lpstr>Criteria 8: Maintenance Monitoring and Upgrade</vt:lpstr>
      <vt:lpstr>Criteria 9: Support</vt:lpstr>
      <vt:lpstr>Criteria 10: Security</vt:lpstr>
      <vt:lpstr>Introduction to Fog Computing</vt:lpstr>
      <vt:lpstr>Introduction to Fog Computing</vt:lpstr>
      <vt:lpstr>Introduction to Fog Computing</vt:lpstr>
      <vt:lpstr>Working of Fog Computing</vt:lpstr>
      <vt:lpstr>Summarize the concepts</vt:lpstr>
      <vt:lpstr>Benefits of fog computing model </vt:lpstr>
      <vt:lpstr>Difference between Edge and Fog Computing</vt:lpstr>
      <vt:lpstr>Cloud Computing: Security Aspects</vt:lpstr>
      <vt:lpstr>Cloud Computing: Security Aspects</vt:lpstr>
      <vt:lpstr>Cloud Computing: Security Aspects</vt:lpstr>
      <vt:lpstr>Cloud Computing: Security Aspects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798</cp:revision>
  <dcterms:created xsi:type="dcterms:W3CDTF">2020-05-01T05:09:15Z</dcterms:created>
  <dcterms:modified xsi:type="dcterms:W3CDTF">2021-04-09T03:00:03Z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0EA9FAA1-A2B1-492D-81C4-B082210C06D0</vt:lpwstr>
  </property>
  <property fmtid="{D5CDD505-2E9C-101B-9397-08002B2CF9AE}" pid="3" name="ArticulatePath">
    <vt:lpwstr>3160716 - IoT   Unit 1 – Introduction to Internet of Things</vt:lpwstr>
  </property>
</Properties>
</file>